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</p:sldMasterIdLst>
  <p:notesMasterIdLst>
    <p:notesMasterId r:id="rId63"/>
  </p:notesMasterIdLst>
  <p:handoutMasterIdLst>
    <p:handoutMasterId r:id="rId64"/>
  </p:handoutMasterIdLst>
  <p:sldIdLst>
    <p:sldId id="368" r:id="rId5"/>
    <p:sldId id="369" r:id="rId6"/>
    <p:sldId id="370" r:id="rId7"/>
    <p:sldId id="335" r:id="rId8"/>
    <p:sldId id="322" r:id="rId9"/>
    <p:sldId id="323" r:id="rId10"/>
    <p:sldId id="324" r:id="rId11"/>
    <p:sldId id="329" r:id="rId12"/>
    <p:sldId id="327" r:id="rId13"/>
    <p:sldId id="321" r:id="rId14"/>
    <p:sldId id="318" r:id="rId15"/>
    <p:sldId id="311" r:id="rId16"/>
    <p:sldId id="312" r:id="rId17"/>
    <p:sldId id="320" r:id="rId18"/>
    <p:sldId id="343" r:id="rId19"/>
    <p:sldId id="334" r:id="rId20"/>
    <p:sldId id="344" r:id="rId21"/>
    <p:sldId id="345" r:id="rId22"/>
    <p:sldId id="346" r:id="rId23"/>
    <p:sldId id="1679" r:id="rId24"/>
    <p:sldId id="336" r:id="rId25"/>
    <p:sldId id="1674" r:id="rId26"/>
    <p:sldId id="1680" r:id="rId27"/>
    <p:sldId id="347" r:id="rId28"/>
    <p:sldId id="348" r:id="rId29"/>
    <p:sldId id="357" r:id="rId30"/>
    <p:sldId id="356" r:id="rId31"/>
    <p:sldId id="355" r:id="rId32"/>
    <p:sldId id="352" r:id="rId33"/>
    <p:sldId id="359" r:id="rId34"/>
    <p:sldId id="332" r:id="rId35"/>
    <p:sldId id="358" r:id="rId36"/>
    <p:sldId id="353" r:id="rId37"/>
    <p:sldId id="362" r:id="rId38"/>
    <p:sldId id="1678" r:id="rId39"/>
    <p:sldId id="350" r:id="rId40"/>
    <p:sldId id="351" r:id="rId41"/>
    <p:sldId id="1676" r:id="rId42"/>
    <p:sldId id="360" r:id="rId43"/>
    <p:sldId id="1675" r:id="rId44"/>
    <p:sldId id="361" r:id="rId45"/>
    <p:sldId id="367" r:id="rId46"/>
    <p:sldId id="365" r:id="rId47"/>
    <p:sldId id="354" r:id="rId48"/>
    <p:sldId id="366" r:id="rId49"/>
    <p:sldId id="331" r:id="rId50"/>
    <p:sldId id="1677" r:id="rId51"/>
    <p:sldId id="289" r:id="rId52"/>
    <p:sldId id="291" r:id="rId53"/>
    <p:sldId id="292" r:id="rId54"/>
    <p:sldId id="293" r:id="rId55"/>
    <p:sldId id="290" r:id="rId56"/>
    <p:sldId id="259" r:id="rId57"/>
    <p:sldId id="284" r:id="rId58"/>
    <p:sldId id="363" r:id="rId59"/>
    <p:sldId id="364" r:id="rId60"/>
    <p:sldId id="1681" r:id="rId61"/>
    <p:sldId id="328" r:id="rId6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2F3077-99E9-455D-889A-61369B37C7C1}">
          <p14:sldIdLst>
            <p14:sldId id="368"/>
            <p14:sldId id="369"/>
            <p14:sldId id="370"/>
            <p14:sldId id="335"/>
            <p14:sldId id="322"/>
            <p14:sldId id="323"/>
            <p14:sldId id="324"/>
            <p14:sldId id="329"/>
            <p14:sldId id="327"/>
            <p14:sldId id="321"/>
            <p14:sldId id="318"/>
            <p14:sldId id="311"/>
            <p14:sldId id="312"/>
            <p14:sldId id="320"/>
            <p14:sldId id="343"/>
            <p14:sldId id="334"/>
            <p14:sldId id="344"/>
            <p14:sldId id="345"/>
            <p14:sldId id="346"/>
            <p14:sldId id="1679"/>
            <p14:sldId id="336"/>
            <p14:sldId id="1674"/>
            <p14:sldId id="1680"/>
            <p14:sldId id="347"/>
            <p14:sldId id="348"/>
            <p14:sldId id="357"/>
            <p14:sldId id="356"/>
            <p14:sldId id="355"/>
            <p14:sldId id="352"/>
            <p14:sldId id="359"/>
            <p14:sldId id="332"/>
            <p14:sldId id="358"/>
            <p14:sldId id="353"/>
            <p14:sldId id="362"/>
            <p14:sldId id="1678"/>
            <p14:sldId id="350"/>
            <p14:sldId id="351"/>
            <p14:sldId id="1676"/>
            <p14:sldId id="360"/>
            <p14:sldId id="1675"/>
            <p14:sldId id="361"/>
            <p14:sldId id="367"/>
            <p14:sldId id="365"/>
            <p14:sldId id="354"/>
            <p14:sldId id="366"/>
            <p14:sldId id="331"/>
            <p14:sldId id="1677"/>
          </p14:sldIdLst>
        </p14:section>
        <p14:section name="Inhibition" id="{017503CB-21A3-4648-BB9E-9E6B7704AE66}">
          <p14:sldIdLst>
            <p14:sldId id="289"/>
            <p14:sldId id="291"/>
            <p14:sldId id="292"/>
            <p14:sldId id="293"/>
            <p14:sldId id="290"/>
            <p14:sldId id="259"/>
            <p14:sldId id="284"/>
            <p14:sldId id="363"/>
            <p14:sldId id="364"/>
            <p14:sldId id="1681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Author" initials="A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3D3D3"/>
    <a:srgbClr val="FFB900"/>
    <a:srgbClr val="B0B0B0"/>
    <a:srgbClr val="868686"/>
    <a:srgbClr val="353535"/>
    <a:srgbClr val="B2B2B2"/>
    <a:srgbClr val="EAEAEA"/>
    <a:srgbClr val="96969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0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A6832-4B21-4414-9523-9406E3888C60}" type="datetime8">
              <a:rPr lang="en-US" smtClean="0">
                <a:latin typeface="Segoe UI" pitchFamily="34" charset="0"/>
              </a:rPr>
              <a:t>12/20/2021 8:59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31T12:42:34.57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0"/>
      <inkml:brushProperty name="anchorY" value="0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679.29114"/>
      <inkml:brushProperty name="anchorY" value="1052.42444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374.05859"/>
      <inkml:brushProperty name="anchorY" value="2220.65576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3523.3916"/>
      <inkml:brushProperty name="anchorY" value="2274.09253"/>
      <inkml:brushProperty name="scaleFactor" value="0.5"/>
    </inkml:brush>
    <inkml:brush xml:id="br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5317.18164"/>
      <inkml:brushProperty name="anchorY" value="2939.81494"/>
      <inkml:brushProperty name="scaleFactor" value="0.5"/>
    </inkml:brush>
    <inkml:brush xml:id="br5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6181.5376"/>
      <inkml:brushProperty name="anchorY" value="3906.95801"/>
      <inkml:brushProperty name="scaleFactor" value="0.5"/>
    </inkml:brush>
    <inkml:brush xml:id="br6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7749.23145"/>
      <inkml:brushProperty name="anchorY" value="4201.55566"/>
      <inkml:brushProperty name="scaleFactor" value="0.5"/>
    </inkml:brush>
    <inkml:brush xml:id="br7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8532.10352"/>
      <inkml:brushProperty name="anchorY" value="5264.13037"/>
      <inkml:brushProperty name="scaleFactor" value="0.5"/>
    </inkml:brush>
    <inkml:brush xml:id="br8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7897.10352"/>
      <inkml:brushProperty name="anchorY" value="4423.61328"/>
      <inkml:brushProperty name="scaleFactor" value="0.5"/>
    </inkml:brush>
    <inkml:brush xml:id="br9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8993.5127"/>
      <inkml:brushProperty name="anchorY" value="5366.51465"/>
      <inkml:brushProperty name="scaleFactor" value="0.5"/>
    </inkml:brush>
    <inkml:brush xml:id="br1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0813.17871"/>
      <inkml:brushProperty name="anchorY" value="5887.11719"/>
      <inkml:brushProperty name="scaleFactor" value="0.5"/>
    </inkml:brush>
    <inkml:brush xml:id="br1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2392.71484"/>
      <inkml:brushProperty name="anchorY" value="5879.96924"/>
      <inkml:brushProperty name="scaleFactor" value="0.5"/>
    </inkml:brush>
    <inkml:brush xml:id="br1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3081.3252"/>
      <inkml:brushProperty name="anchorY" value="5957.65186"/>
      <inkml:brushProperty name="scaleFactor" value="0.5"/>
    </inkml:brush>
    <inkml:brush xml:id="br1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4434.31934"/>
      <inkml:brushProperty name="anchorY" value="6217.20068"/>
      <inkml:brushProperty name="scaleFactor" value="0.5"/>
    </inkml:brush>
    <inkml:brush xml:id="br1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3724.6377"/>
      <inkml:brushProperty name="anchorY" value="5073.2085"/>
      <inkml:brushProperty name="scaleFactor" value="0.5"/>
    </inkml:brush>
    <inkml:brush xml:id="br15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4649.2373"/>
      <inkml:brushProperty name="anchorY" value="6168.75146"/>
      <inkml:brushProperty name="scaleFactor" value="0.5"/>
    </inkml:brush>
    <inkml:brush xml:id="br16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5365.45117"/>
      <inkml:brushProperty name="anchorY" value="6960.65674"/>
      <inkml:brushProperty name="scaleFactor" value="0.5"/>
    </inkml:brush>
    <inkml:brush xml:id="br17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6677.46484"/>
      <inkml:brushProperty name="anchorY" value="7686.74609"/>
      <inkml:brushProperty name="scaleFactor" value="0.5"/>
    </inkml:brush>
    <inkml:brush xml:id="br18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8353.94727"/>
      <inkml:brushProperty name="anchorY" value="8396.61914"/>
      <inkml:brushProperty name="scaleFactor" value="0.5"/>
    </inkml:brush>
    <inkml:brush xml:id="br19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9632.41406"/>
      <inkml:brushProperty name="anchorY" value="8714.26367"/>
      <inkml:brushProperty name="scaleFactor" value="0.5"/>
    </inkml:brush>
    <inkml:brush xml:id="br2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0597.01563"/>
      <inkml:brushProperty name="anchorY" value="8566.80957"/>
      <inkml:brushProperty name="scaleFactor" value="0.5"/>
    </inkml:brush>
    <inkml:brush xml:id="br2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2349.4375"/>
      <inkml:brushProperty name="anchorY" value="8874.88281"/>
      <inkml:brushProperty name="scaleFactor" value="0.5"/>
    </inkml:brush>
    <inkml:brush xml:id="br2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1624.23047"/>
      <inkml:brushProperty name="anchorY" value="7760.00635"/>
      <inkml:brushProperty name="scaleFactor" value="0.5"/>
    </inkml:brush>
    <inkml:brush xml:id="br2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2758.40234"/>
      <inkml:brushProperty name="anchorY" value="8112.86719"/>
      <inkml:brushProperty name="scaleFactor" value="0.5"/>
    </inkml:brush>
    <inkml:brush xml:id="br2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3756.28711"/>
      <inkml:brushProperty name="anchorY" value="8519.35742"/>
      <inkml:brushProperty name="scaleFactor" value="0.5"/>
    </inkml:brush>
  </inkml:definitions>
  <inkml:trace contextRef="#ctx0" brushRef="#br0">2896 668,'0'0,"0"0,-15 0,0-6,-14-4,-2-2,1 1,2 2,-2-1,3 3,-6 1,2 3,0 1,-2 1,2 1,4 0,4 1,-3-1,0 0,1 1,2-1,-1 0,0 0,-8 0,2 0,-2 0,1 0,3-3,4 0,3 0,-1-6,0-5,0-2,2-8,-1 3,3 0,2 2,1-4,1 0,0 2,0 1,2 2,-5-5,2 1,0-3,0 5,3 5</inkml:trace>
  <inkml:trace contextRef="#ctx0" brushRef="#br1" timeOffset="1693.57">2314 534,'0'0,"0"-2,0-5,-6-8,-3-3,-1-1,2-1,-1 1,2 1,1-2,3 1,1 1,1 0,0 1,1 2,1-1,-1-2,0 0,1 0,-1 1,0 0,0-5,0 1,0-1,0 2,0-1,0 1,0-2,0 1,0 1,0 4</inkml:trace>
  <inkml:trace contextRef="#ctx0" brushRef="#br2" timeOffset="3022.64">2015 534,'0'0,"0"3,0 6,-3 3,-3 3,0 1,0 0,-1 1,1-1,-2 3,-5 2,2 7,-2-2,3 0,-1-3,3-3,2 4,-1-1,1-2,-1 2,2 1,-3-1,-1-2,-5-4,-2-2,2-2,0-3,0 0,0 0,0-1,0 0,-10 5,0-2,-6-3,-13 2,1-4,-3-1,8-2</inkml:trace>
  <inkml:trace contextRef="#ctx0" brushRef="#br3" timeOffset="4496.38">1926 489,'0'0,"-5"0,-17 0,-6 0,-16 0,-6 0,0 0,-9 0,1 0,7 0,-3 0,3 0,-13 0,3 0,2 0,-5 0,3 0,9-3,10 0,10 0,4-3,-9 1,-3 1,2 1,-4 1,4 1,8 0</inkml:trace>
  <inkml:trace contextRef="#ctx0" brushRef="#br4" timeOffset="6421.06">1357 460,'0'0,"-2"0,-5-6,-8-21,-3-4,2-1,2 1,-1-2,2 4,1 4,2 2,0 4,0 2,-1 4,-8 2,-1-3,0 2,3 2</inkml:trace>
  <inkml:trace contextRef="#ctx0" brushRef="#br5" timeOffset="7863.19">1134 608,'0'0,"-3"0,-3 6,-3 3,0 4,-7 7,-2 1,-1 4,-6 5,1-1,-8 3,1-5,-3-4,3-3,0-5,-8 1,3-5,4-2,1-3,2-3,3-2,3 0,4-2,-5 4,2-1,-8 1,-2-1,2 0,-3-1,3-1,-5 0,3 0,3 0,-5 3,3 0,4 0,6 0</inkml:trace>
  <inkml:trace contextRef="#ctx0" brushRef="#br6" timeOffset="9527.62">1688 429,'0'0,"-3"-18,-9-15,-4-10,-5-14,0-3,-1 6,2-1,5 10,3 8,5 11</inkml:trace>
  <inkml:trace contextRef="#ctx0" brushRef="#br7" timeOffset="11069.63">686 952,'0'0,"0"8,0 6,0 4,0 2,0 6,0 0,0-2,0 4,0-2,0-10,0-13,0-6</inkml:trace>
  <inkml:trace contextRef="#ctx0" brushRef="#br8" timeOffset="12352.47">461 937,'0'0,"-15"-15,-9-9,0 0,-6-4,1 3,-1 1,4 3,-13-3,-3 0,3 6,-5-5,5 4,6 2,5 4,9 4</inkml:trace>
  <inkml:trace contextRef="#ctx0" brushRef="#br9" timeOffset="35356.8">3420 1579,'0'0,"-5"0,-8 0,-3 0,-7 0,-1 0,1 0,-2 0,1 3,-3 0,2 1,1-2,3 0,-4-1,2 0,1-1,-10 0,1 0,-7 0,3 0,4 0,-2-1,4 1,-5 0,3 0,0 0,-2 0,-3 0,-6 0,3 0,2 0,0 0,4 0,-4 0,4 0,4 0,-5 3,4 0,3 0,3 0,1-1,22 0,-2-2,1 1,0 0,0 0,0 0,0 0,0 0,0 1,-11 11,5 2,3 2,3 0,2-3</inkml:trace>
  <inkml:trace contextRef="#ctx0" brushRef="#br10" timeOffset="37111.33">2718 1624,'0'0,"0"3,0 3,0 3,0 3,0 2,0 0,0 1,0 4,-3-3,0-1,-3 0,-3-4,-2 1,-1-4,-8 1,-1-2,-4-2,-4-2,0-1,3 2,3-1,-1 0,0-1,2 6,1-1,2-1,-1 0,-3 0,-4 2,-15 6,-4 1,-1 1,5-2,4-3,7 2,5 4,-1 12,-3 1,-7 6,3-6,2-3,8-5,1-3,3 4,6-2,1 3,1-5,2-4</inkml:trace>
  <inkml:trace contextRef="#ctx0" brushRef="#br11" timeOffset="38904.18">2390 1863,'0'0,"0"5,0 8,0 9,0 1,0 10,0 2,0 7,0-1,0-1,0 1,0-5,0-3,0-5,0-4,0-2,-3-4,-6 0,0-1,0 0,-1-1,2 2,2-2</inkml:trace>
  <inkml:trace contextRef="#ctx0" brushRef="#br12" timeOffset="40341.51">3391 1848,'0'0,"0"3,-3 0,-18 6,-10 3,-8-1,-20 4,0-2,-7 7,8-3,10-4,10-3,13 0,9 0,8 0,3 2,2 1,-4 4,0 0,-5 1,-2-3,-1-4,-1-4,-3-3,3 1,0-1,1 1,0 3,-5 8,-1 3,3 1,2-4,3-3</inkml:trace>
  <inkml:trace contextRef="#ctx0" brushRef="#br13" timeOffset="41390.68">3002 2043,'0'0,"3"0,3 6,4 0,-2 3,3 2,-3 2,-1 1,-3 1,2 3,-1 0,-2 1,0-1,-2-1,0-1,-1 0,0 2,0 3,0 0,-1 8,1 0,0 4,0-3,0-2,0-2,0 4,0-3,0-5</inkml:trace>
  <inkml:trace contextRef="#ctx0" brushRef="#br14" timeOffset="43670.57">3121 1625,'0'0,"0"-3,-3-18,-6-10,0-5,-3-2,2 3,-1 5,3 2,-2 3,0 1,1 3,0 1,1 3,-4 0,2 2,2 0,-1 3,-1 1,-2 2,0 3,-2-4,0 2,-7-2,0 2,0 2,3 1</inkml:trace>
  <inkml:trace contextRef="#ctx0" brushRef="#br15" timeOffset="44719.9">2405 1536,'0'0,"-3"0,0-3,-6-9,0-4,-2-2,2 0,-2 0,3 0,2-2,-1 1,1 3</inkml:trace>
  <inkml:trace contextRef="#ctx0" brushRef="#br16" timeOffset="45680.74">2225 1625,'0'0,"-5"0,-20 0,-12 0,-13-3,-26-6,-3-4,-13-4,6 0,11 4,9 3,15 4,15 2</inkml:trace>
  <inkml:trace contextRef="#ctx0" brushRef="#br17" timeOffset="47262.42">1807 2163,'0'0,"-3"0,-3 0,-4 0,-10-6,-6-1,-7-2,-8-2,-9-5,-13-1,0-3,7 2,7 3,9 6,10 2,4 4,1 2,4 1,-5 1,-12 0,0-1,-9 7,-3 0,6-1,-3-1,7-1,4 1,0 0,4 1,6 3,6-1</inkml:trace>
  <inkml:trace contextRef="#ctx0" brushRef="#br18" timeOffset="48479.46">1462 2192,'0'0,"0"3,-2 0,-8 3,-2 3,-2 2,-2-2,-7 8,1 4,-10 4,-4 0,-4 2,-18-3,-3 1,-9-2,2-2,10-5,11 1,11-4,12 0,10-4</inkml:trace>
  <inkml:trace contextRef="#ctx0" brushRef="#br19" timeOffset="49757.15">1851 2237,'0'0,"-3"3,-6 3,-3 1,-3 4,2 3,0 1,-1 1,1 6,-1 0,2 0,-2 2,2-2,-3 4,2 5,-6-1,-1 3,4-3,-3-6,4-1,1-3,3 7,3-1,1-1,1 6,2-2,-1 8,0 2,2-3,0-4,2-5,0 1,0-3,1-5</inkml:trace>
  <inkml:trace contextRef="#ctx0" brushRef="#br20" timeOffset="51717.31">1508 2909,'0'0,"-8"0,-8 0,-23 0,-9 0,-5 0,-22 12,-4 0,-21 10,-4-3,5 3,-8 0,9 1,10 5,14-5,17 2,19-2,34-21,1 1,0-1,0 1,1 0,-1 0,1 0,-1 1,1-2,0 0,1 0,-1 0,1 1,0-1,0 1,0-1,0 1,-3 17,5-1,2-5</inkml:trace>
  <inkml:trace contextRef="#ctx0" brushRef="#br21" timeOffset="52748.53">1597 3074,'0'0,"3"5,4 5,-1 2,2 0,0 3,1-2,-2 0,-1 6,-2 1,-1 3,-2 3,-1-2,0 2,0 4,5 1,1 3,0 7,-1-3,-1-5,-2-1,-1-9</inkml:trace>
  <inkml:trace contextRef="#ctx0" brushRef="#br22" timeOffset="53613.43">1179 2954,'0'0,"-2"0,-5 0,-5 3,-3 6,-4 0,-2 3,-8 1,-5 1,1 3,-13 4,4 1,-8 5,3-2,6 3,4-3,9-3,6-1,7-6</inkml:trace>
  <inkml:trace contextRef="#ctx0" brushRef="#br23" timeOffset="54671.21">1717 3283,'0'0,"-2"0,-5 3,-8 6,-2 3,-9 3,0 1,1-2,-1-1,-3 3,-5 0,3 1,2-3,4-1,4 3,0 3,4 0,5-2</inkml:trace>
  <inkml:trace contextRef="#ctx0" brushRef="#br24" timeOffset="55454.87">1746 3462,'0'0,"5"0,8 0,3 0,1 3,1 0,2 3,0 0,0 2,-2 1,-1 6,0-2,-2 1,3 3,0 1,0 6,-1-1,6 9,-1-2,-3-1,-2-4,-2 3,-3-3,-4-2,-3-3,-2-4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3.5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335 2 3392,'1'0'119,"-1"-1"0,1 1 0,-1 0 0,1 0 1,0-1-1,-1 1 0,1 0 0,0 0 0,0 0 0,-1 0 0,1 0 0,0 0 0,-1 0 1,1 0-1,0 0 0,-1 1 0,1-1 0,0 0 0,-1 0 0,1 0 0,0 1 1,-1-1-1,1 0-119,-1 2 428,0-1 0,1 0 0,-1 1 0,0-1 0,0 0 0,0 1 0,0-1 1,-1 0-1,1 1 0,0-1 0,0 0 0,-1 2-428,0 1 203,-1 1 0,1 0 0,-1 0-1,0 0 1,0-1 0,-1 1 0,1-1 0,-1 0 0,0 0-1,0 0 1,-2 2-203,-2 1 140,0-1-1,-1 1 0,1-1 1,-1-1-1,0 0 0,-1 0-139,-17 9 12,-1-2 0,-1-1 0,-15 3-12,41-13 6,-7 2-31,1 0 0,-1-1-1,0 0 1,0-1 0,0 0-1,-6 0 26,9-1-14,0 0-1,1-1 0,-1 0 1,0 0-1,1-1 0,-1 0 1,1 0-1,0 0 0,-1 0 1,-2-3 14,8 5 1,0 0 0,0 0 0,0-1 0,-1 1 1,1 0-1,0 0 0,0 0 0,0 0 0,0 0 1,0-1-1,-1 1 0,1 0 0,0 0 0,0 0 0,0 0 1,-1 0-1,1 0 0,0 0 0,0 0 0,0 0 1,0 0-1,-1 0 0,1 0 0,0 0 0,0 0 1,0 0-1,-1 0 0,1 0 0,0 0 0,0 0 1,0 0-1,-1 0 0,1 0 0,0 0 0,0 0 1,0 0-1,-1 0 0,1 0 0,0 0 0,0 1 1,0-1-1,0 0 0,0 0 0,-1 0 0,1 0 0,0 0 1,0 1-1,0-1 0,0 0 0,0 0 0,0 0 1,0 0-1,0 1 0,-1-1 0,1 0 0,0 0 1,0 0-1,0 1-1,2 9 39,-1-9-19,1 35 275,-2-30-270,0-1-1,0 1 1,0 0-1,1 0 1,0-1-1,0 1 1,1-1-1,0 1 1,-1-1-1,2 0 1,-1 1-25,2 0 30,0 0 0,0-1 0,0 0 0,0 0 0,1 0 0,0 0 0,0-1 0,0 0 0,6 4-30,8 3 270,1 0 0,8 2-270,22 13 273,-45-22-273,1 0 0,-1 1 0,1-1 0,-1 1 1,4 6-1,14 13-1324,-22-24 1236,-1 0 1,1 0 0,-1 0-1,1 1 1,-1-1-1,1 0 1,-1 0-1,1 0 1,-1 0 0,0 0-1,1-1 1,-1 1-1,1 0 1,-1 0-1,1 0 1,-1 0-1,1 0 1,-1-1 0,0 1-1,1 0 1,-1 0-1,1-1 1,-1 1-1,0 0 1,1-1 0,-1 1-1,0 0 1,1-1-1,-1 1 1,0 0-1,0-1 1,1 1-1,-1-1 88,11-14-2746,-3 3 1461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0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3808,'1'-1'127,"-1"1"140,1-1 1,-1 1-1,1-1 1,-1 1 0,1 0-1,0-1 1,-1 1 0,1 0-1,-1 0 1,1-1 0,0 1-1,-1 0 1,1 0 0,-1 0-1,1 0 1,0 0-268,7 11 3356,-4-5-2806,-1 1 0,-1 1 0,1-1-1,-1 0 1,0 1 0,-1-1 0,0 1 0,0 2-550,0 16 1898,-1 22-1898,-1-13 535,1 89-274,0-117-321,1 1 0,0-1 0,0 1-1,1-1 1,-1 0 0,2 1 60,-2-4-76,0-1-1,0 0 1,1 1-1,-1-1 1,1 0 0,0 0-1,0 0 1,0 0-1,0-1 1,1 1-1,-1 0 1,1-1-1,1 2 77,-3-4-123,-1 1-1,0-1 0,1 0 1,-1 1-1,1-1 0,-1 0 0,1 1 1,-1-1-1,1 0 0,0 1 0,-1-1 1,1 0-1,-1 0 0,1 0 1,0 0-1,-1 0 0,1 0 0,-1 0 1,1 0-1,0 0 0,-1 0 0,1 0 1,-1 0-1,1 0 0,0 0 1,-1 0-1,1-1 0,-1 1 0,1 0 1,-1 0-1,1-1 0,-1 1 0,1 0 1,-1-1-1,1 1 0,-1-1 0,1 1 1,-1 0-1,1-1 0,-1 1 1,0-1-1,1 1 0,-1-1 0,0 1 1,1-1-1,-1 0 0,0 1 0,0-1 1,0 1-1,0-1 124,0-3-1397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3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2240,'2'-3'7050,"4"2"-4121,9 1-2118,-9 0 548,36 3 986,0 0-1,29 8-2344,-23-3-583,42 1 583,-9-7-1177,-28-4-2509,-33 1 1958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7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0 2656,'1'0'106,"-1"1"1,0-1-1,0 0 1,1 0-1,-1 0 1,0 0-1,0 0 1,1 0-1,-1 0 1,0 0-1,0 1 1,1-1-1,-1 0 1,0 0-1,0 0 1,0 0-1,0 1 1,1-1-1,-1 0 1,0 0 0,0 0-1,0 1 1,0-1-1,0 0 1,1 0-1,-1 1 1,0-1-1,0 0 1,0 0-1,0 1 1,0-1-1,0 0 1,0 0-1,0 1 1,0-1-1,0 0 1,0 0-1,0 1 1,0-1-1,0 0-106,-3 15 4098,1-8-3283,-8 42 2196,5-21-1558,-3 18-1453,-14 234 1141,19-225-1445,2-11-2272,2 6 2576,-1-29-5936,0-27 4614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5.1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0 382 3136,'0'0'49,"0"0"0,0 0-1,0-1 1,0 1 0,1 0 0,-1 0 0,0 0 0,0 0 0,0-1 0,0 1-1,0 0 1,1 0 0,-1 0 0,0 0 0,0 0 0,0 0 0,0 0-1,1-1 1,-1 1 0,0 0 0,0 0 0,0 0 0,1 0 0,-1 0-1,0 0 1,0 0 0,0 0 0,1 0 0,-1 0 0,0 0 0,0 0-1,0 0 1,1 0-49,5 6 2650,5 18 2394,-6-12-4409,4 5-153,1 0 0,0 0 1,1-1-1,0 0 0,2-1 1,0 0-1,9 8-482,-14-17 58,0 1 1,0-1 0,0-1-1,1 0 1,0 0 0,0 0-1,0-1 1,0-1 0,1 1-1,0-2 1,-1 1 0,1-1-1,0-1 1,0 0 0,0 0-1,0-1 1,1 0 0,4-1-59,-2 0 284,-1-1-1,0 0 1,0-1 0,0 0 0,-1 0 0,1-1 0,-1-1 0,0 0-1,1-1-283,-6 2 186,0 0-1,0-1 0,0 0 0,0 0 0,-1 0 0,1-1 0,-1 1 1,-1-1-1,1-1 0,-1 1 0,0-1 0,-1 1 0,1-2-185,6-14 437,-2 0 0,-1 0 0,4-15-437,9-43 268,-3 0 0,-3-1 1,-3-13-269,-11 92 16,1-5-372,-1 1 1,0-1-1,0 1 1,0-1-1,-1 1 1,0-3 355,-4-6-1222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8.7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 5 3712,'-34'17'5232,"34"-24"1285,1-7-5157,1 13-1240,2 5 86,4 11-95,7 35-1380,-6-30 576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0.3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44 1248,'3'-15'9726,"-2"12"-9521,0 0 0,0 0 0,0 0 1,0 0-1,1 1 0,0-1 0,-1 1 1,1-1-1,1 0-205,-6 5 393,0 1 0,0 0 0,0 0 0,0 0 1,1 0-1,-1 1 0,0 1-393,0 4-33,0 1 1,1-1-1,0 1 0,1 0 1,0-1-1,0 1 1,1 0-1,0-1 1,2 9 32,0 11-272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1.5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0 4480,'0'0'1664,"0"0"-1312,-4 13-64,-1-9 2304,5 4-1472,-5 2 864,0 1-1152,1-2 448,4-1-736,0 0 128,4 1-384,1 4 95,0-2-223,0 11-224,4 6 32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2.5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73 6 3232,'-1'-1'219,"0"0"-1,0 1 1,0-1-1,0 1 1,0-1 0,0 1-1,0 0 1,0-1-1,0 1 1,0 0 0,0 0-1,0 0 1,0 0 0,0 0-1,0 0 1,0 0-1,-1 0-218,-1 0 1452,-2 0 2414,5 0-3646,-1 0 0,0 0 0,1 0 0,-1 1 0,0-1 0,1 0 0,-1 0-1,0 0 1,1 1 0,-1-1 0,1 0 0,-1 1 0,0-1 0,1 0 0,-1 1 0,1-1 0,-1 1-220,-7 11 734,5-7-687,0 0 0,0 0-1,0 0 1,0 0 0,1 0-1,0 1 1,-1 3-47,1 1-354,1 0 1,0 0-1,0 10 354,4 9-549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3.5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1 736,'-4'8'256,"4"-8"-192,-5 8 0,0-4 2272,5 1-1280,-5 3 2048,10 0-1760,-5 1 512,0-1-1088,0 0 416,5 4-704,-5-4-96,5 5-256,-5 4-736,4 4 352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09.2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1341 0,'0'4,"1"-1,0 1,0-1,0 0,1 1,-1-1,1 0,0 0,0 0,0 0,0 0,1 0,2 5,213 297,-130-190,-5 5,13 34,-43-54,-42-76,7 20,-11-26,0 0,1-1,0 0,5 4,3 4,77 122,-65-89,-3 1,14 49,-37-104,20 51,-12-30,0 0,0 6,2 15,-3 1,-1 0,-1 8,-2-21,1 0,2 0,2 4,9 36,64 340,-77-378,34 203,-30-157,0 79,-12 4,-8 27,3-109,-13 129,15-161,3 2,-2 33,1-64,-1-1,-2 6,-6 32,-7 65,-7 65,14-26,6-129,-1-1,-1 0,-13 30,18-50,0 0,1 1,0 0,1-1,0 1,2 5,-1-2,-1 0,-1 0,-2 13,-62 224,62-241,-1 0,-1 0,0-1,-6 7,5-6,0 0,1 0,0 0,0 4,-2 5,0-1,-2 0,-11 18,-39 58,52-84,-159 242,151-231,1-1,0 1,-7 17,16-30,-1 1,0-1,-2 2,1-3,1 0,1 1,-4 8,-31 68,-31 44,48-94,-16 19,-7 11,24-35,-23 24,21-26,-17 25,-38 62,-23 33,56-65,27-46,-17 21,-9 15,-21 51,26-49,8-14,5-9,-2 0,-35 44,34-54,17-23,-1-1,-1-1,-7 7,10-12,1 1,0 0,-4 9,5-7,-1-1,0-1,-7 6,-17 19,27-28,0-1,-2-1,1 1,-1-2,-1 0,-2 2,-22 14,1 1,1 2,1 1,-2 6,27-28,-1 0,0 0,-1 0,-3 0,3-1,0 1,0 0,1 0,-1 1,-64 64,33-31,19-19,1 0,0 3,15-18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4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 13 2080,'-5'-13'768,"5"13"-608,-14 0-32,5 0 2752,9 0-1600,-10 0 736,10 0-1184,-4 0 512,8 0-800,-8 0 512,4 13-608,-5 0-256,5 7-96,0 5-384,5 5 160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5.9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9 896,'14'-8'352,"-14"8"-288,0 4 0,0-4 2496,0 8-1408,0 5 1568,0 3-1568,-4 1 128,4 3-768,-5 1-320,10 4-128,-5-8-704,9 4 352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6.8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55 1984,'-23'-19'1317,"23"18"-1105,-1 1 0,1-1 0,0 1-1,0-1 1,-1 0 0,1 1 0,0-1 0,0 1-1,0-1 1,-1 1 0,1-1 0,0 0 0,0 1-1,0-1 1,0 0 0,0 1 0,0-1 0,0 1-1,0-1 1,1 0 0,-1 1 0,0-1 0,0 1-1,0-1 1,1 1 0,-1-1 0,0 1 0,1-1-1,-1 1 1,0-1-212,1 0 292,0-1 0,0 1-1,0 0 1,0 0-1,0 0 1,0 0 0,0 0-1,0 0 1,1 0 0,-1 0-1,0 0 1,1 0 0,-1 1-1,1-1-291,-1 0 39,-1 1-1,1 0 0,0-1 0,-1 1 1,1 0-1,0 0 0,-1 0 0,1 0 1,0-1-1,-1 1 0,1 0 1,0 0-1,-1 0 0,1 1 0,0-1 1,-1 0-1,1 0 0,0 0 1,-1 0-1,1 1 0,0-1 0,-1 0 1,1 0-1,0 1 0,-1-1 1,1 1-1,-1-1 0,1 0 0,-1 1 1,1-1-1,-1 1 0,1-1 0,-1 1 1,0 0-1,1-1 0,-1 1 1,0-1-1,1 1 0,-1 0 0,0-1 1,0 1-1,1 0 0,-1-1 1,0 1-1,0 0-38,2 6-127,0 1 1,0 0-1,-1 0 1,0 0-1,0-1 1,-1 1 0,0 4 126,0 16-464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8.0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1888,'5'4'981,"-1"-1"1,1 1-1,1-1 1,-1 0-1,0-1 1,1 1-1,-1-1 1,1 0-1,0 0 0,2 0-981,10 2 180,-13-3-51,-1 0-1,1 1 1,0 0-1,-1 0 0,1 0 1,-1 0-1,1 1 1,-1 0-1,0 0 1,0 0-1,0 0 0,-1 0 1,1 1-1,-1 0 1,0 0-1,2 2-128,-1 1-151,0-1 0,0 1 0,0 1 0,-1-1 0,1 0 0,-2 1 0,1 0-1,-1 0 1,-1-1 0,1 4 151,2 10-778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8.9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37 224,'0'0'85,"-8"-7"1643,7 6 1387,-1-2-1872,-1 0-1,1-1 1,0 1 0,0-1 0,0 0 0,0 0-1243,1 1 989,2 6-566,-1 1-435,1 0 1,0-1-1,-1 1 1,0 0 0,0-1-1,0 1 1,-1 0-1,1 0 1,-1-1-1,0 2 12,-1 12-72,1 23-34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9.9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9 832,'10'-4'216,"-8"4"-128,-1-1 0,0 0 0,1 1 0,-1-1 0,0 1 0,1 0 0,-1-1 0,1 1 0,-1 0 0,1 0 0,0 0-88,12 1 436,7 2 1795,-20-3-2134,-1 0-1,0 0 0,1 0 0,-1 0 0,0 1 1,0-1-1,1 0 0,-1 0 0,0 0 0,1 0 0,-1 1 1,0-1-1,0 0 0,0 0 0,1 1 0,-1-1 1,0 0-1,0 0 0,0 1 0,0-1 0,1 0 1,-1 1-1,0-1 0,0 0 0,0 1 0,0-1 0,0 0 1,0 0-1,0 1 0,0-1 0,0 0 0,0 1 1,0-1-1,0 0 0,0 1 0,0-1 0,0 0 0,0 1 1,-1-1-1,1 0 0,0 1 0,0-1 0,0 0 1,0 0-1,-1 1 0,1-1 0,0 0 0,0 0 0,0 0 1,-1 1-1,1-1 0,-1 0-96,-35 58 3739,25-41-3531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4.3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4 480,'1'-2'6724,"1"1"-3592,10 1-2754,-9 0 1350,-2 0-1264,-1 0-165,0 0 0,4 41 1589,1 1-763,-2 106 832,13 63-1957,-12-151 911,-3 36-911,-1-56 28,0-40-371,1 0 289,-1 0 0,0 0 0,0 0 0,0 0 0,0 0 1,0 0-1,1 0 0,-1 0 0,0-1 0,0 1 0,0 0 0,0 0 1,0 0-1,1 0 0,-1 0 0,0 0 0,0 0 0,0 0 0,0 0 0,0 0 1,0 0-1,1 0 0,-1-1 0,0 1 0,0 0 0,0 0 0,0 0 1,0 0-1,0 0 0,0-1 0,0 1 0,0 0 0,0 0 0,0 0 1,1 0-1,-1 0 0,0-1 0,0 1 0,0 0 0,0 0 0,0 0 0,0 0 1,0 0-1,0-1 0,-1 1 0,1 0 0,0 0 54,0-8-2165,0 0 688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5.0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30 832,'-14'-15'830,"13"14"-400,-1-1 0,0 1 0,0-1 0,0 1 0,0 0 0,0 0 0,0 0 0,0 0 0,0 0 0,0 1 0,-1-1 0,1 1 0,0-1 0,0 1 0,-1 0 0,1 0 0,0 0 0,-1 0-430,-33 1 3622,47 3-1926,0 0 0,0 0-1,3 0-1695,36 7 1310,2 0-892,13 0-418,-53-10-96,0 0 1,12-2 95,-2 1-2625,-22 0 1026,-2 0-2156,1 3 2198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5.6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6 224,'1'0'344,"0"-1"0,0 0 0,0 1 0,0-1 1,0 1-1,0-1 0,0 1 0,0 0 0,0-1 0,0 1 0,0 0 0,0 0 0,0 0 1,0-1-1,0 1 0,0 0 0,1 1-344,22 2 2781,-9 0-1028,15 1 573,21 6-2326,-18-3 708,11 0-708,-30-6 8,21 3 120,-32-3-236,-1-1-1,1 0 1,-1 1 0,0 0-1,0-1 1,1 1 0,-1 0-1,0 0 1,0 1 0,0-1-1,1 1 109,1 0-2007,-6 0 441,1 3 329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45.1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5 804 1056,'-2'-7'1695,"2"7"-1587,-1-1 0,1 0 1,0 0-1,0 1 0,-1-1 1,1 0-1,0 0 0,0 1 0,0-1 1,0 0-1,0 0 0,0 0 1,0 0-1,0 1 0,0-1 1,0 0-1,0 0-108,2-8 466,-1-1 0,0 1 0,-1 0 0,0-3-466,-1 5 355,1 0 1,0 1-1,1-1 0,-1 0 0,1 1 0,1-1 1,-1 1-1,1-1 0,2-5-355,3-3-20,-4 9 16,0 1 0,0-1 0,0 0 0,0 1 0,1 0 0,0 0 0,3-4 4,-1 3 46,-2 1 44,1 1-1,0 0 1,-1-1 0,1 1-1,1 1 1,-1-1 0,0 1 0,1 0-1,4-2-89,109-36 520,2 4 0,89-12-520,-144 38-5,1 4-1,48 1 6,2 0 294,295-3-112,-119 6 127,34 0-423,-64 3-12,-29 1 41,-85 0 42,394-4 144,-131-11-134,-250 6 71,394-28-123,-148 2 720,-61 17-280,-209 13-342,225-21-99,-50 2 49,27-3 32,562-33-623,-460 35 328,-284 18-92,1 7 0,27 8 392,-44-3-843,15-7 843,-36 0-128,-79 1 123,135 4 5,-161-3-31,-1-1 0,1 0 1,0-1-1,0-1 0,0 0 1,-1-1-1,1-1 0,13-5 31,12-3-5,1 3 0,38-5 5,-15 3-144,-53 9 106,0 0-10,1 0 0,-1 0 0,0 1 0,3 1 48,-13 0 88,0-1 0,0 1 0,0-1 0,0 1 0,0-1 1,0 0-1,0 0 0,-1 0 0,1 0 0,1 0-88,12-7 218,55-17-554,-67 24 360,1 0 1,-1 0-1,1 0 1,0 0-1,-1 1 0,1-1 1,0 1-1,-1 0 1,1 0-1,0 0 0,-1 1-24,40 9 246,-32-7-297,0 0 1,-1-1 0,2 0 50,-6-1-27,0-1 0,0-1 1,-1 1-1,1-1 1,0 0-1,0-1 0,0 1 27,0-1 0,1 0 0,0 1 0,0 0 0,3 0 0,-9 1-331,0 0 303,0 0 0,0 0 0,0 1 0,0-1 0,-1 0 0,1 0 0,0 0 0,0 1 0,0-1 0,0 0 0,-1 1 0,1-1 0,0 0 0,0 1 0,-1-1 0,1 1 28,0 0-31,6 3-1260,-2-4 523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11.6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287 0,'1'55,"0"1,-3 4,1-53,0 0,0 0,-1 0,0-1,0 1,-1-1,0 1,0-1,0 0,-1 0,0 0,-4 4,-7 8,-2-1,1-1,-7 3,-22 22,41-38,0 0,-1 0,0 0,1 0,-1-1,0 0,0 0,-1 0,1-1,0 1,-1-1,-4 0,4 0,-1 0,0 1,1 0,-1 0,1 0,0 1,-5 2,2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46.9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1 207 832,'1'-6'410,"1"1"1,-1-1-1,0 1 1,-1-1-1,0 0 1,0 1-1,0-1 1,0-1-411,-1 1 210,1 1 0,0-1 0,0 0 0,1 1 1,-1-1-1,1 0 0,1 1 0,-1-2-210,2 0 0,0 0 233,0 0 1,-1 0 0,0 0 0,0-1 0,-1 1 0,1-5-234,-2 10 40,0 1 0,0-1 1,0 0-1,0 1 0,1-1 1,-1 1-1,1-1 0,-1 0 1,1 1-1,-1-1 0,1 1 1,0 0-1,0-1 0,0 1 1,0-1-1,0 1 0,0 0 1,0 0-1,0 0 0,1 0 1,-1 0-1,0 0 0,1 0 1,-1 0-1,1 0 0,-1 0 1,1 1-1,-1-1 0,1 1 1,-1-1-1,1 1 0,1 0-40,7-1-41,-9 0 61,0 1 1,0 0 0,0 0 0,0-1 0,0 1 0,0 0 0,0 0 0,0 0 0,0 1 0,0-1 0,0 0 0,0 0 0,0 0 0,0 1 0,0-1 0,0 0-1,0 1 1,0-1 0,0 1 0,0-1 0,-1 1 0,1 0 0,0-1 0,0 1 0,0 0 0,-1-1 0,1 1 0,-1 0 0,1 0-21,7 10 81,0 0 142,0 0 1,1-1 0,10 9-224,-8-10 95,1 0 0,0-1 0,0 0 0,1-1 0,7 3-95,21 8 251,6-1-251,-41-15 20,37 12 61,0-3 0,5 0-81,30 7 142,-21-1 16,7 6-158,-12-5 274,29 7-274,20-5 489,18-1-489,47 8 349,-134-22-346,1-1 1,-1-1-1,1-2 1,7-2-4,131-13-36,-96 7 218,357-21 58,-429 27-240,189-1 25,106 15-25,-116-3-9,-17-1-26,163 4-58,-68-14 94,312 2 14,-379 9 55,32 0 30,127-2-33,-245-4-64,125-3-3,-93-2 10,136 18-10,181 46 144,-192-9 115,-37-5-283,159 15-55,1-17-23,-375-46 73,51 4-199,1 2-1,-2 3 0,10 6 229,-63-13 42,0 0 0,0 0 1,-1 1-1,0 0 0,0 1 0,0-1 1,4 5-43,3 3 278,-1 0 0,0 1 1,3 5-279,-13-12 94,0-1 0,0 1 0,0 0 0,-1 0 0,0 0 0,0 0 0,0 1 0,-1-1 0,1 4-94,1 9 609,0-1 0,1 18-609,-4-28-49,0 0 0,-1-1 1,0 1-1,-1 0 1,1 0-1,-2 1 49,2-5-233,-1-1-1,0 0 1,0 0 0,-1 1-1,1-1 1,-1 0 0,1 0-1,-1 0 1,0-1-1,0 1 1,0 0 0,-1-1-1,1 1 1,0-1 0,-2 1 233,-23 15-1552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6.0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118 14 1312,'-1'-1'98,"0"0"0,0 0 0,0 0 0,0 0 0,0 0 1,0 0-1,0 1 0,0-1 0,0 0 0,0 0 0,0 1 0,0-1 0,0 1 0,-1-1 1,1 1-1,0-1 0,-1 1 0,1 0 0,0-1 0,0 1 0,-1 0 0,1 0 0,-1 0 0,1 0 1,0 0-99,-3 1 528,0-1 0,0 1 0,0-1 0,0 1 0,0 0 0,0 1 0,0-1 0,-2 2-528,3-1 151,0 0 0,0 0 0,1 0 0,-1 0 0,1 1 0,-1-1 0,1 1 0,0-1 0,0 1 0,0 0 0,0 0 0,1 0 0,-1 0 0,1 0 0,0 1 0,0-1 0,0 0 0,0 3-151,-3 9 275,2 1-1,0-1 0,1 13-274,-2 94 1883,6 36-1883,12 186-1872,-11-234 763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2.8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1 224,'0'0'85,"0"0"166,0 0 704,-8 12 4292,7-9-5052,0-1 0,0 0-1,1 1 1,-1-1-1,1 0 1,-1 1-1,1-1 1,0 1-1,0-1 1,0 1 0,0-1-1,1 0 1,-1 1-1,1 1-194,1 14 599,-10 201 2030,11-29-1871,-2 56-1329,3-130 118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4.0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11 1472,'0'0'84,"0"-1"0,0 1 0,0-1 0,0 0 0,-1 1 0,1-1 0,0 1 0,0-1 0,-1 1-1,1-1 1,0 0 0,-1 1 0,1-1 0,-1 1 0,1 0 0,0-1 0,-1 1-84,-1-2 1297,4 3 288,-1 0-113,-2 72 2743,2 99-2521,11 23-1116,-2-55-622,-4-3-468,-2-3 128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4.7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55 4224,'1'-3'490,"0"1"0,0-1 0,0 0 0,-1 0 0,1 0 1,-1 0-1,1 0 0,-1 1 0,0-1 0,0 0 0,0 0 0,-1-3-490,0-8 4236,-1 45-375,0-14-3571,1 1 0,0-1-1,2 1-289,4 129 912,9 96-603,-10-135-703,-3-4-3456,-1-101 2234,0-16-1819,0 1 2038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5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 4576,'0'-11'2487,"0"8"-806,0 5-239,19 0 1369,-12 1-2567,-1 0-1,0 0 1,0 0 0,-1 1 0,1 0-1,-1 0 1,4 3-244,33 36 694,62 79-9,-62-70-1201,2-1 0,27 22 516,-67-70-236,0 0-1,0 0 0,0 0 1,0 0-1,2 0 237,-6-3-135,1 1 0,0-1 0,0 1 0,0-1-1,0 1 1,0-1 0,0 0 0,0 0 0,0 1 0,0-1 0,0 0-1,0 0 1,0 0 0,0 0 0,0 0 0,0-1 0,0 1 0,0 0-1,0 0 1,0 0 0,0-1 0,0 1 0,0-1 0,0 1 0,0-1-1,0 1 1,0-1 135,7-4-1130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5.4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26 4320,'0'-14'1392,"0"13"-1347,0 1 1,0-1-1,0 1 1,0-1 0,0 1-1,0-1 1,0 1-1,0-1 1,-1 1-1,1 0 1,0-1-1,0 1 1,-1-1-1,1 1 1,0 0-1,0-1 1,-1 1 0,1-1-1,0 1 1,-1 0-1,1 0 1,-1-1-1,1 1 1,0 0-1,-1 0 1,1-1-1,-1 1 1,1 0 0,-1 0-1,1 0 1,-1 0-1,1 0-45,-11-1 3049,2 4-897,8-3-2028,1 0 0,-1 0 0,1 1 0,-1-1 0,0 0 0,1 0 0,-1 0 0,1 1 0,-1-1 0,0 0 0,1 1 0,-1-1 0,1 1 0,-1-1 0,1 1 0,-1-1 0,1 0 0,0 1 0,-1 0 0,1-1 0,-1 1 0,1-1 0,0 1 0,0-1 0,-1 1 0,1 0-124,-3 5 244,0 1 0,1 0 1,0-1-1,0 1 0,0 0 0,1 0 0,0 0 0,0 0 0,1 5-244,4 65 662,7 136-15,-4-44-1017,-3-120-89,1 56-4879,-5-91 3701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8.3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9 1056,'-5'-2'640,"1"0"1,-1 1-1,0 0 1,0 0-1,0 0 0,0 1 1,0-1-1,0 1 0,-4 1-640,3-1 1426,6 0-935,0 0-150,0 0-170,0 0-54,6 0-101,104 6 1009,-21 0-829,716-1-978,-777-6 695,754 6-3326,-521 2 1061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9.2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628 44 2400,'-4'-1'916,"1"-1"-1,0 1 1,-1 0-1,1-1 1,0 0 0,0 1-1,0-1 1,-2-2-916,-8-9-472,12 12 525,0 0 0,0 0 0,0-1 0,-1 1 0,1 0 0,-1 0 0,1 0 0,-1 1-1,1-1 1,-1 0 0,1 0 0,-1 1 0,0-1 0,1 1 0,-1 0 0,0-1 0,1 1 0,-1 0 0,0 0 0,0 0 0,1 0 0,-1 0 0,0 0-1,0 1 1,1-1 0,-1 1 0,0-1 0,1 1 0,-1 0 0,1-1 0,-1 1 0,0 1-53,-7 3-8,0 1 1,1 1-1,0 0 1,0 0-1,-2 3 8,-7 6-88,2-3 60,-1-1 1,0 0-1,-1-1 0,0-1 0,-1 0 1,0-2-1,0 0 0,-1-1 0,0-1 1,-3 0 27,8-2 37,-92 27 695,86-24-624,1 0-1,0 2 1,0 0 0,-2 3-108,17-9-19,0-1 1,1 1-1,-1 0 0,1 0 1,0 0-1,0 1 1,0-1-1,0 1 1,0 0-1,1 0 1,0-1-1,0 1 0,0 1 1,0-1-1,0 0 1,1 0-1,0 1 1,0 2 18,0-4-14,1 1 0,0-1 0,-1 1 0,2-1 0,-1 0 0,0 1 1,1-1-1,0 0 0,-1 1 0,1-1 0,1 0 0,-1 0 0,0 1 1,1-1-1,-1 0 0,1-1 0,0 1 0,0 0 0,0 0 0,1-1 1,-1 1-1,1-1 0,-1 0 0,3 2 14,8 4-154,0-1 1,1 0-1,-1-1 1,1-1-1,11 3 154,-9-3-203,-4 0 77,42 11-1065,-38-13-948,1-1 0,14 0 2139,-30-2-63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7.3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3 832,'-4'-1'-964,"-3"0"3625,7 1-2583,0 0-1,0 0 1,0 0-1,0 0 1,-1 0-1,1 0 1,0 0-1,0 0 1,0 0-1,0 0 1,0 0 0,-1 0-1,1 0 1,0 0-1,0 0 1,0 0-1,0 1 1,0-1-1,0 0 1,-1 0-1,1 0 1,0 0 0,0 0-1,0 0 1,0 1-1,0-1 1,0 0-1,0 0 1,0 0-1,0 0 1,0 0-1,-1 1 1,1-1 0,0 0-1,0 0 1,0 0-1,0 0 1,0 0-1,0 1 1,0-1-1,0 0 1,0 0-1,0 0 1,0 0 0,1 1-1,-1-1 1,0 0-1,0 0 1,0 0-1,0 0 1,0 0-1,0 1 1,0-1-1,0 0 1,0 0 0,0 0-1,1 0-77,-1 1 58,1 0 0,-1-1 0,1 1 0,0-1 0,-1 1-1,1-1 1,0 1 0,0-1 0,-1 1 0,1-1 0,0 0 0,0 1 0,0-1-1,0 0 1,-1 1 0,1-1 0,0 0 0,0 0 0,0 0-58,3 1 169,32 6 640,-1-2 0,30 1-809,18 3 372,270 31 385,224 0-1077,-210-37-837,11-15 1157,-108-2-982,-2 0-2244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13.3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31,'407'0,"-398"-1,0 1,0-2,0 1,0-2,-1 1,1-1,6-3,2 0,9 0,-11 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0.2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94 19 4896,'-16'-5'1053,"5"1"-664,0 1 1,0 0-1,-3 0-389,11 3 606,-1-1 0,1 1 0,-1 0 0,1 0 0,-1 0 1,1 1-1,-4 0-606,9-1-40,-1 1 1,1-1 0,-1 1 0,0-1 0,1 1 0,-1-1-1,0 1 1,1 0 0,-1 0 0,1 0 39,8 5-46,45 14 407,-16-5 622,15 8-983,-25-9 175,153 68-264,-123-59-153,-1-2-401,0 3 0,-2 2 0,23 16 643,-73-38-122,1 0 0,-1 1 1,1 0-1,-1 0 0,2 3 122,-6-6-16,-1-1 0,1 1-1,-1 0 1,0 0 0,0 0 0,1 1 0,-1-1-1,-1 0 1,1 0 0,0 1 0,0-1-1,-1 0 1,1 1 0,-1-1 0,0 0-1,0 1 1,0-1 0,0 1 0,0 1 16,-2 2-10,1 0 1,-1-1 0,0 1 0,0-1 0,0 1-1,-1-1 1,0 0 0,0 0 0,0 0-1,-1 0 1,0 0 0,-1 1 9,-11 10-20,1-1 0,-15 9 20,18-14 12,-62 51 149,-71 60-253,102-83-2158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4.5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36 896,'-4'-11'302,"4"8"729,-1 5 2292,-14-15 543,9 3-2417,5 9-794,4 3-364,-3-1 221,0-1-187,0 0-47,0 5 138,19 617 240,-9-412-2758,-6-100-10,1-15 678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7.4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46 320,'-9'-18'549,"-5"3"3499,7 11-1400,5 4-2311,1-1-1,0 1 1,0-1 0,-1 1-1,1-1 1,0 1-1,0-1 1,0 0 0,0 1-1,0-1 1,0 0-1,0 0 1,0 0-337,6 46 203,6 163 927,0-7-988,-10-178-150,8 265-1043,-9-144 470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0.1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1 832,'0'1'390,"0"0"-1,0-1 1,0 1-1,0 0 1,0 0-1,-1 0 1,1 0-1,0 0 1,0 0 0,-1-1-1,1 1 1,0 0-1,-1 0 1,1 0-1,-1-1 1,1 1-1,-1 0 1,1-1-1,-1 1 1,0 0 0,1-1-1,-1 1 1,0-1-390,0 2 140,-1 1 1,1-1 0,0 0-1,0 1 1,0-1 0,0 1-1,0-1 1,0 1 0,1-1-1,-1 1 1,1-1 0,0 1-1,0 0 1,0-1 0,0 1-1,0 2-140,2 7 430,-1 0 1,0 0-1,-1 0 0,-2 10-430,1 14 365,9 173 623,-2-89-1240,0 4-1188,2 5 368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1.3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22 1248,'1'-1'115,"-1"1"1,0 0-1,0-1 0,1 1 1,-1-1-1,0 1 0,0-1 1,0 1-1,0-1 0,0 1 0,1-1 1,-1 1-1,0-1 0,0 1 1,0-1-1,0 1 0,-1-1 1,1 1-1,0-1 0,0 1 1,0-1-1,0 1 0,0-1 1,-1 1-1,1-1 0,0 1 1,0 0-1,-1-1 0,1 1 0,0-1 1,-1 1-1,1 0 0,-1-1 1,1 1-1,0 0 0,-1-1 1,1 1-1,-1 0 0,1 0 1,-1-1-116,1 1 992,0 0-903,0 0 0,0 0 0,0 0-1,0 0 1,0 0 0,0 0 0,-1 0 0,1 0 0,0 0-1,0-1 1,0 1 0,0 0 0,0 0 0,0 0-1,0 0 1,0 0 0,0 0 0,0 0 0,0 0 0,0 0-1,0 0 1,0 0 0,0-1 0,0 1 0,0 0-1,0 0 1,0 0 0,0 0 0,0 0 0,0 0 0,0 0-1,0 0 1,0 0 0,0 0 0,0 0 0,0-1 0,0 1-1,1 0 1,-1 0 0,0 0 0,0 0 0,0 0-1,0 0 1,0 0 0,0 0 0,0 0 0,0 0 0,0 0-1,0 0 1,0 0 0,0 0 0,0 0 0,1 0-1,-1 0 1,0 0-89,0 0 720,-10 10 779,9-9-1414,1 1 0,-1 0 1,0 0-1,1 0 0,-1 0 0,1 0 0,0 0 1,0 0-1,0 0-85,-2 12 252,-5 69 875,3-1 1,6 43-1128,-1-27-42,0 165-2091,3-140 901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6.5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25 341 1824,'-24'36'5552,"26"-43"-278,15-37-3844,-4 20-1267,2 0 1,0 1 0,1 1 0,1 0 0,1 2-1,1 0 1,17-14-164,2-1-77,-23 19 48,0 2 0,1 0 0,1 1 0,0 1 0,1 0 1,15-7 28,-33 19 0,1 0-1,-1-1 1,1 1 0,0 0 0,-1 0 0,1-1 0,0 1 0,-1 0 0,1 0 0,0 0 0,0 0 0,-1 0 0,1 0 0,0 0 0,-1 0 0,1 0 0,0 1 0,-1-1 0,1 0 0,0 0 0,-1 1 0,1-1 0,0 0 0,0 1 0,0 0 0,0 0 0,0 0 0,-1 0 0,1 0 1,0 0-1,0 0 0,-1 0 0,1 0 0,-1 1 1,1-1-1,-1 0 0,1 2 0,1 3-4,-1 1 1,0 0 0,0-1-1,-1 1 1,0 2 3,-1 5-39,-1 0 1,-1 0 0,0-1 0,0 1 0,-2-1 0,0 0-1,-2 5 39,-15 45-522,16-42-42,3-13-47,0 1-1,1-1 1,1 1-1,-1 0 1,1 5 611,2-8-1765,3 1 565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7.4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0 264 1888,'0'0'613,"5"-13"3366,6-3-1731,7-7-576,3 1-321,-11 11-751,0 1 1,1-1-1,3-1-600,14-9 322,1 1 0,1 1 0,1 1 1,0 2-1,1 1 0,1 2 1,17-5-323,-45 17-73,0 0-1,0 0 1,0 0 0,1 0 0,-1 1 0,0 0 0,0 0 0,1 0 0,-1 1 0,2 0 73,-6-1-15,1 0 0,0 1 0,-1 0 0,1-1-1,-1 1 1,1 0 0,-1 0 0,1-1 0,-1 1 0,1 0-1,-1 1 1,0-1 0,0 0 0,1 0 0,-1 0-1,0 1 1,0-1 0,0 1 0,-1-1 0,1 1 0,0-1-1,0 1 1,-1-1 0,1 1 0,-1 0 0,1-1-1,-1 1 1,0 0 0,0-1 0,0 1 0,0 0 0,0 1 15,0 60 289,-2-16-333,3 0-1,1-1 1,3 1 0,2 0 44,-6-42-76,-1-1-205,1 0 0,0-1 1,-1 1-1,1-1 0,1 1 0,-1-1 0,0 1 1,1-1-1,0 0 0,0 1 0,0-1 0,1 1 281,1-1-1050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8.1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0 279 3968,'2'-1'218,"-1"0"0,0 1 0,0-1 0,0 0 0,0 0 1,0 0-1,0-1 0,0 1 0,0 0 0,0 0 0,0 0 0,0-1-218,10-12 1799,25-22 178,-23 22-979,1 0 0,12-8-998,-1 4 1382,1 1 1,20-8-1383,13-9 1160,-28 17-1080,1 2 0,0 1 0,23-7-80,-54 21-17,0-1 0,0 1-1,0 0 1,0-1 0,0 1 0,-1 0-1,1-1 1,0 1 0,0 0 0,0 0-1,0 0 1,0 0 0,0 0-1,0 0 1,0 0 0,0 0 0,0 0-1,0 1 1,0-1 0,0 0 0,0 1-1,0-1 1,-1 0 0,1 1 0,0-1-1,0 1 1,0 0 0,-1-1-1,1 1 1,0-1 0,0 1 0,-1 0-1,1 0 1,-1-1 0,1 1 0,-1 0-1,1 0 1,-1 0 0,1 0 0,-1 0 17,1 4-12,1 0 1,-2 0 0,1 0 0,0 0 0,-1 1-1,0-1 1,0 0 11,-1 0-84,5 144-2375,11 61 2459,-9-171-1024,2-5 294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0.3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31 420 736,'-11'-4'873,"12"3"275,-1 1 127,0 0-267,0 0 373,0 0-394,0 0 138,-7-6 2123,4 8-1984,2-4-1248,0 0 0,0 0 0,-1 0 0,1 0 0,1 0 0,-1 0-1,0 0 1,0 0 0,1-1 0,0 1 0,-1 0 0,1-1 0,0 1 0,0 0 0,0-1 0,0 1 0,1 0 0,-1-1-16,2-10 48,0 1 0,4-10-48,-5 17 60,3-11 45,1 0 1,1 0-1,0 1 0,1 0 1,7-11-106,-9 18 11,0 0-1,1 1 1,0-1 0,0 1 0,1 0-1,0 1 1,0-1 0,1 1 0,-1 1-1,8-4-10,7-3-7,0 2-1,1 1 1,1 0-1,-1 2 1,19-3 7,-8 3 181,0 2 1,1 2-1,28 0-181,-30 5 46,0 1 0,0 2 0,12 4-46,30 4 273,115 22 98,-44-7-364,33 10 479,-156-34-485,1 0 0,-1-1 1,1-2-1,23-1-1,9-3 21,30-6-21,-46 3-14,-1-1-1,-1-2 0,1-1 1,-2-2-1,0-2 0,0-1 1,-1-2-1,0-3 15,-25 13-98,0 0 0,-1-1 0,1-3 98,23-16-399,-21 17 381,-12 8 14,0 1-1,0 0 1,0 0 0,0 1-1,0-1 1,0 0 0,0 0-1,1 0 1,-1 1 0,0-1-1,0 1 1,1-1-1,-1 1 1,0-1 0,1 1-1,-1 0 1,1 0 0,0 0 4,-2 0-1,-1 1 0,0-1 0,1 1 0,-1 0 0,0 0 0,1-1 0,-1 1 0,1 0 0,-1 0 0,1 0 0,0 0 1,-1 0-1,1 0 0,0-1 0,-1 1 0,1 0 0,0 0 0,0 0 0,0 0 0,0 1 1,-1 22 371,2-21-319,-1 0 1,0 1 0,1-1 0,-1 1 0,-1-1 0,1 0 0,0 2-53,-1-2 11,1-1 0,0 1 0,0 0 0,0 0 0,0 0 0,0 0 0,1 0 0,-1 0 0,1 1-11,1 1 43,0 1-1,0-1 1,1 0 0,-1 0-1,1-1 1,0 1 0,1 0-1,-1-1 1,1 0 0,0 0-1,0 0 1,0 0 0,0-1-1,1 1 1,0-1 0,-1 0-1,1-1 1,0 1-1,0-1 1,1 0 0,3 1-43,3-1 84,1-1 1,0 0-1,0-1 0,0 0 1,0-1-1,1-1-84,20 0 251,88-8 612,11-6-863,-125 15 28,95-19 242,-1 0-242,334-17-31,-333 31-10,260-14-61,-326 18 54,37-2 11,0 3 0,23 4 9,-65 0 13,43 3-65,34 10 52,-86-12-24,-1 2-1,0 0 1,0 1-1,-1 2 0,0 0 1,19 11 24,-19-8-201,-2 1 0,0 0 1,-1 1-1,12 12 201,-25-20-11,1 0-1,-1 0 0,0 1 1,0-1-1,0 1 0,-1 1 1,0-1-1,-1 0 1,0 1-1,0 0 0,0 0 1,-1 0-1,0 0 0,0 6 12,-1-5-206,-1 0 0,0 1 0,-1-1 0,0 0-1,0 0 1,-2 6 206,3-15-90,0 1 1,-1-1-1,1 1 0,0-1 0,0 1 0,-1-1 1,1 1-1,0-1 0,-1 1 0,1-1 0,0 0 0,-1 1 1,1-1-1,-1 0 0,1 1 0,-1-1 0,1 0 1,-1 1-1,1-1 0,-1 0 0,1 0 0,-1 0 1,1 0-1,-1 1 0,1-1 0,-1 0 0,1 0 0,-1 0 1,0 0-1,1 0 0,-1 0 0,1 0 0,-1-1 1,1 1-1,-1 0 0,1 0 0,-1 0 0,1 0 1,-1-1-1,1 1 0,-1 0 0,1-1 0,-1 1 1,1 0-1,-1-1 0,1 1 0,0 0 0,-1-1 0,1 1 1,-1-1 89,-8-14-4704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1.5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7 112 1664,'1'-1'172,"-1"0"0,1 0 0,-1 0 0,1-1 0,-1 1 0,0 0-1,1 0 1,-1-1 0,0 1 0,0 0 0,0-1 0,0 1 0,0 0 0,0-1 0,0 1 0,-1 0 0,1-1 0,0 1 0,-1 0 0,0-1-172,1 0 387,-1 1 0,1-1 0,0 0 0,-1 0 0,1 1 0,0-1 0,0 0 0,0 0 0,0 0 0,0 1 0,0-2-387,2-18 2249,-2 19-2074,0 1-1,0 0 1,0 0-1,0 0 1,0-1-1,0 1 1,-1 0-1,1 0 1,0 0-1,-1 0 1,1 0-1,-1-1 1,1 1-1,-1 0 1,1 0-1,-1 0 1,0 0-175,-1 1 1049,3 3-587,0 12-235,1 8-63,1 0 1,1 0-1,1 0 0,1 0 0,7 19-164,-7-24 13,0-1-1,1 0 0,0 0 1,2-1-1,0 0 0,1 0 0,0-1 1,1 0-1,1-1 0,3 3-12,-4-6-92,-7-6 67,1-1 0,0 1 0,0-1 0,0 0 0,1 0 0,-1-1 0,2 1 25,-5-3 46,0 0 0,0-1-1,0 1 1,0-1 0,0 1-1,0-1 1,1 0 0,-1 0-1,0 0 1,0 0 0,0 0-1,0 0 1,0-1 0,0 1-1,0-1 1,0 1 0,0-1-1,0 0 1,0 0 0,0 0-1,0 0 1,-1 0-1,1 0 1,0-1 0,0 0-46,61-49 1008,-39 32-771,14-14-237,-17 14-25,1 1-1,1 0 26,2 1-706,-2-2-1,12-12 707,-25 20-649,-1 0 1,-1-1-1,0 0 0,0-1 0,-1 1 0,5-14 649,-8 17-224,20-46-1920,-15 33 1179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20.0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2.0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0 224,'4'6'1416,"-1"0"-1,0 0 1,0 0-1,-1 0 1,0 0-1,0 1 1,0 2-1416,10 27 1813,1-13-1133,1 0 0,1-1-1,0-1 1,2 0 0,16 15-680,-12-12 349,0 0 1,-1 2 0,12 21-350,-12-8 370,13 38-370,-11-25 297,-22-52-294,3 7 105,1 0 0,0 0 0,0 0 0,4 6-108,-7-12 39,0 0 0,0 0 0,0 0 0,0 0 0,0 0 0,0 0 0,0-1 0,0 1 0,0 0 0,1-1 0,-1 1 0,0 0 0,0-1 0,2 1-39,-2-1 39,0 0-1,-1 0 1,1 0-1,0 0 1,0 0 0,0-1-1,0 1 1,-1 0-1,1 0 1,0-1 0,0 1-1,0 0 1,-1-1 0,1 1-1,0-1 1,0 1-1,-1-1 1,1 0 0,-1 1-1,1-1 1,0 1 0,-1-1-1,1 0 1,-1 0-1,1 0-38,6-10 476,-1-1 1,5-11-477,9-17 381,-8 20-583,1 1 1,1 1-1,1 1 1,0 0-1,2 0 1,-1 2-1,2 0 1,0 1-1,12-6 202,15-12-3455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1.7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7 1472,'0'0'475,"0"-6"2810,-1 11 7508,-2 3-8092,-3 11-2996,2 14 688,1 16-393,2-15-41,-7 75-71,-13 51 112,5-39-100,9-55-824,5-52 231,0-12-677,5-2 410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2.4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69 282 736,'-4'-17'771,"4"16"-384,-1 0 0,1 0 0,0 0 0,-1 0 0,1-1 0,0 1 0,0 0 0,0 0 0,0 0 0,0 0 0,0 0 0,0 0 0,0-1 0,0 1 0,0 0-387,2-8 1347,-1 1 1,-1-1-1,1 1 1,-2-1-1348,4-34 1970,-1 31-1544,0 0 1,1 1-1,1-1 1,0 1 0,0 0-1,1 0 1,1 0-1,5-8-426,-9 16 54,1-1 0,0 0-1,0 1 1,0-1-1,0 1 1,0 0-1,1 0 1,-1 0 0,1 1-1,0-1 1,0 1-1,0 0 1,0 0-1,0 0 1,1 0 0,-1 1-1,0 0 1,1 0-1,-1 0 1,1 0-1,-1 1 1,1 0 0,-1 0-1,3 0-53,0 1-8,-1 0 0,0 0 0,0 1-1,1-1 1,-1 2 0,0-1 0,0 0 0,-1 1-1,1 0 1,-1 1 0,1-1 0,-1 1 0,0 0 0,0 0-1,-1 1 1,1-1 0,-1 1 0,0 0 0,0 0-1,-1 1 1,1-1 0,-1 1 0,0 0 8,0 1-6,0 1 0,0-1-1,-1 1 1,0 0 0,0 0 0,-1 0 0,0 0 0,0 0 0,-1 0 0,0 1-1,0-1 1,-1 0 0,0 0 0,-1 0 0,0 0 0,0 0 0,0 0-1,-1-1 7,-3 6-16,0-1-1,-1 0 0,0-1 0,-1 1 1,0-1-1,-1 0 17,-21 22-283,-8 5 283,9-9-123,-6 9 123,11-9 140,1 2-1,1 0 1,2 1 0,1 1-1,-15 35-139,33-65 87,-1 1 0,1-1 0,0 1 0,0 0-1,0 0 1,0-1 0,1 1 0,-1 0 0,1 1-87,1-3 80,-1 0 1,0 0-1,1 0 0,-1 0 1,1 0-1,0 0 1,0 0-1,0 0 1,0 0-1,0 0 1,0-1-1,0 1 0,1 0 1,-1-1-1,0 1 1,1-1-1,0 1 1,-1-1-81,10 8 288,0-2 1,1 1-1,-1-1 1,1-1-1,10 4-288,8 2-856,29 8 856,-56-19-342,1 0 0,-1 0-1,1-1 1,0 1 0,0-1-1,0 0 343,-3 0-195,0 0 0,0 0-1,0 0 1,0 0 0,-1 0 0,1-1-1,0 1 1,0 0 0,0 0 0,0-1 0,-1 1-1,1-1 1,0 1 0,0-1 0,-1 1-1,1-1 1,0 1 0,-1-1 0,1 0-1,-1 1 1,1-1 0,0 0 0,-1 0-1,0 1 1,1-1 0,-1 0 195,5-8-2021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2.8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 1248,'6'5'10438,"-1"0"-5444,-5-4-4929,1 0-1,-1 0 0,1 0 1,-1-1-1,0 1 0,1 0 1,-1 0-1,0 0 1,0 0-1,1 0 0,-1 0 1,0 0-1,0 0 0,0 0 1,0 0-1,-1-1 0,1 1 1,0 0-1,0 0 0,-1 1-64,-6 37 458,2 1 0,1 1 0,2-1 0,1 0 0,3 0 0,1 1 0,3 1-458,-5-36-8,0 1 0,0-1 0,1 0 0,0 0 0,1 0 0,-1 0 0,1-1 0,0 1 0,3 3 8,-5-8-7,0 1 0,1 0 0,-1-1 0,1 1 0,-1-1 0,1 1 0,0-1 1,-1 1-1,1-1 0,0 0 0,0 0 0,0 0 0,0 0 0,0-1 0,0 1 0,1 0 0,-1-1 1,0 0-1,0 1 0,0-1 0,0 0 0,1 0 0,-1 0 0,0 0 0,0-1 0,0 1 1,1 0-1,-1-1 0,0 0 7,13-3-1129,0-2-1,9-4 1130,-20 8-554,0 0 0,0 0-1,0-1 1,0 0-1,0 0 1,0 0 0,-1 0-1,1 0 1,-1-1-1,1 0 555,5-5-1322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1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96 224,'-8'-9'-812,"-3"-4"7474,11 12-6403,0 1 0,0-1 0,0 1 0,-1-1 0,1 1 0,0-1-1,0 0 1,0 1 0,0-1 0,0 1 0,0-1 0,0 1 0,0-1 0,0 0-1,0 1 1,0-1 0,0 1 0,1-1 0,-1 1 0,0-1 0,0 1-1,1-1 1,-1 1 0,0-1 0,0 1 0,1-1-259,1-2 339,1 1 0,-1-1 0,1 1 0,0 0 0,-1 0 0,1 0 0,0 0-1,0 0 1,1 1 0,-1-1 0,0 1 0,0 0 0,1 0-339,10-3-428,-1 1 0,11 0 428,-8 0-1534,-15 3 1369,0 0 0,0 0-1,-1 0 1,1 0 0,0-1 0,0 1 0,-1 0-1,1-1 1,0 1 0,-1 0 0,1-1 0,0 1-1,-1-1 1,1 1 0,-1-1 0,1 1 0,0-1 0,-1 1-1,0-1 1,1 1 0,-1-1 0,1 0 0,-1 1-1,0-1 1,1 0 0,-1 1 0,0-1 0,0 0 0,1 0 165,-1 0-346,4-4-1019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5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31 3328,'0'-13'1216,"0"13"-928,14-8-96,-9 3 2496,4 5-1504,6-4 1440,-3 8-1536,2-4 288,5 0-832,0 0-512,0 0-64,0-4-1728,0 4 992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9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332 8 416,'6'2'-1761,"3"0"6433,-4-3 2810,-13-3-820,4 2-6396,-1 1-1,1 0 0,-1 0 0,0 0 1,1 1-1,-1 0 0,0 0 0,1 0 1,-1 0-1,-3 1-265,-10 0 286,0-1-160,1 1 0,-1 0 1,-15 4-127,25-3-6,0 0 1,0 1 0,1 0-1,-1 0 1,1 0 0,0 1-1,-1 0 1,2 0 0,-2 2 5,1-1-16,3-3 20,0 1 1,0 0 0,0 0 0,1 0 0,-3 3-5,6-6-5,-1 1 1,1-1 0,-1 1 0,1-1 0,-1 1 0,1 0 0,0-1-1,-1 1 1,1 0 0,0-1 0,0 1 0,-1 0 0,1-1 0,0 1-1,0 0 1,0 0 0,0-1 0,0 1 0,0 0 0,0 0 0,0-1 0,0 1-1,0 0 1,0-1 0,1 1 0,-1 0 0,0-1 0,0 1 0,1 0-1,-1-1 1,1 1 0,-1 0 0,0-1 0,1 1 0,-1-1 0,1 1 0,-1-1-1,1 1 5,5 3-25,0 0-1,0-1 0,0 0 0,0 0 0,0 0 1,1-1-1,-1 0 0,1-1 0,-1 1 0,1-1 1,7 0 25,29 8-85,-29-4-35,0 0-1,0 1 1,0 0-1,0 1 1,-1 1-1,6 5 121,-11-8-203,-1 2-1,0-1 1,0 1 0,-1 0-1,0 0 1,0 1-1,0 0 1,-1 0 0,0 0-1,3 8 204,-3-4-286,0 0 0,-1 0 0,-1 1 0,1-1 0,-2 1 0,0 0 0,0 3 286,-2-11 23,1-1 1,-1 0-1,0 1 0,0-1 1,-1 0-1,1 1 0,-1-1 1,0 0-1,0 1 1,-1-1-1,1 0 0,-1 0 1,0 0-1,0 0 1,0 0-1,-1-1 0,1 1 1,-1-1-1,0 1 0,0-1 1,0 0-1,-2 1-23,1-1 156,0-1 0,0 1 0,-1-1 1,1 0-1,-1-1 0,0 1 0,1-1 0,-1 0 0,0 0 0,0-1 0,0 1-156,-12-1 557,0 0 0,-9-1-557,14 0 198,-52-4 650,0-3 0,-16-7-848,55 8-951,24 7 853,0-1-1,1 1 1,-1 0 0,1 0-1,-1-1 1,1 1 0,-1 0-1,1-1 1,0 1 0,-1 0-1,1-1 1,-1 1 0,1-1-1,0 1 1,-1-1 0,1 1-1,0-1 1,0 1 0,-1-1-1,1 1 1,0-1 0,0 1-1,0-1 1,0 0 0,0 1-1,0-1 1,0 1 0,0-1-1,0 1 1,0-1 0,0 0-1,0 1 1,0-1 0,0 1-1,0-1 1,0 1 0,1-1-1,-1 1 100,8-10-1553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4.5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49 1568,'-18'41'2951,"-5"13"3889,21-46-6252,0 0 1,0 0 0,0 7-589,-1 8 813,2-1-1,1 1 1,1-1 0,0 1-1,3 8-812,-2-21 55,1 0 0,0-1 0,0 1 0,0 0 1,2-1-1,0 2-55,-2-6 19,0 0 0,0 0 0,1 0 1,-1-1-1,1 1 0,1-1 1,-1 0-1,0 0 0,1 0 0,4 2-19,-3-3 1,1 1-1,0-2 1,0 1-1,0-1 0,0 0 1,0 0-1,0-1 0,1 0 1,-1 0-1,7-1 0,0 0-34,0-1 1,-1 0-1,1-1 0,-1 0 0,7-3 34,-9 2 10,-1-1-1,0 0 1,0-1 0,0-1-1,0 1 1,-1-1 0,0-1-1,0 0 1,-1 0 0,0-1-1,0 0 1,-1 0 0,0-1-1,0 1 1,-1-2 0,3-5-10,8-13 368,-2-1-1,7-20-367,-16 33 213,0 0-1,-2 0 1,1 0-1,-2-1 1,0 0-1,-1 0-212,-2 14 57,0 0 0,0 0 1,0 0-1,0 0 0,0 0 0,-1 0 0,1 0 0,-1 0 0,0 1 0,1-1 0,-2 0 0,1 0 0,0 0 0,0 1 0,-1-1-57,-1 0 87,1 0 0,-1 0 0,-1 0 0,1 1 0,0-1 0,0 1 0,-1-1 0,0 1 1,1 0-1,-1 1 0,-3-2-87,-17-5 321,0 0 0,-1 2 0,0 1 0,0 1 0,-18-1-321,16 3-333,0 1 0,1 1 1,-1 1-1,0 1 0,-26 7 333,46-7-702,-1 0-1,1 1 1,0 1 0,0-1 0,0 1-1,1 0 1,-1 0 0,-2 4 702,7-7-206,-9 8-2903,8 3 1072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5.0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4576,'0'0'1450,"-2"1"-868,1 0-225,0 0-1,0 0 1,0 1 0,0-1-1,0 0 1,0 1 0,0-1-1,0 1 1,0-1 0,1 1 0,-1 0-1,0-1 1,1 1 0,0-1-1,-1 1 1,1 0-357,0 32 3629,1-10-3344,-1 248 1816,0-258-1988,0 1 0,1 0 0,0-1 0,2 1 0,1 7-113,-2-18 16,0-1-1,0 1 1,0-1-1,0 0 0,0 0 1,1 0-1,-1 0 0,1 0 1,0 0-1,0-1 1,0 1-1,0-1 0,0 0 1,1 0-1,-1 0 0,1 0-15,12 6-473,0-1 0,15 4 473,-28-10-94,4 2-441,0-1 1,0 0-1,1-1 1,-1 1-1,0-1 1,1-1-1,-1 0 1,0 0-1,4 0 535,2-1-1194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5.7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2 5888,'0'0'66,"0"0"0,0 0 0,0 0 0,0 0 0,0 0 0,0 0 0,0 0-1,0-1 1,0 1 0,0 0 0,-1 0 0,1 0 0,0 0 0,0 0 0,0 0 0,0 0 0,0 0 0,0 0 0,0 0 0,0-1 0,0 1 0,-1 0 0,1 0 0,0 0 0,0 0 0,0 0 0,0 0 0,0 0 0,0 0 0,-1 0-1,1 0 1,0 0 0,0 0 0,0 0 0,0 0 0,0 0 0,0 0 0,0 0 0,-1 0 0,1 0 0,0 0 0,0 0 0,0 0 0,0 1 0,0-1 0,0 0 0,0 0 0,0 0 0,-1 0 0,1 0 0,0 0 0,0 0 0,0 0-1,0 0 1,0 0-66,-3 1 2106,-2 14 4350,-5 21-3766,5-9-2190,1 0-1,1 0 0,1 0 0,2 18-499,3 14-66,7 35 66,-8-81-106,1-1 1,-1 1-1,2-1 1,0 0-1,1 3 106,-3-11-101,0-1-1,-1 1 1,1-1 0,0 0-1,1 0 1,-1 0-1,1 0 1,-1 0 0,3 1 101,-4-3-86,1 0-1,-1 0 1,1 0 0,-1 0 0,1 0 0,-1-1 0,1 1 0,0 0 0,-1-1 0,1 0-1,0 1 1,0-1 0,-1 0 0,1 0 0,0 0 0,0 0 0,0 0 0,-1 0-1,1 0 1,0-1 86,2 0-157,0-1 0,-1 1-1,1-1 1,-1 0 0,0 0-1,1 0 1,-1 0 0,0-1-1,0 1 1,0-1-1,-1 0 1,1 0 0,1-2 157,6-8-633,-1-1 0,5-8 633,3-6-597,-2-1 1,-1 0-1,6-21 597,-15 37 375,-1-2 0,0 1 0,-1 0-1,-1-1 1,0 1 0,-1-1 0,0 0 0,-2 0-1,0-1-374,-5-11 2267,7 29-2257,0 1 1,-1-1-1,0 0 0,1 0 1,-1 0-1,0 0 0,0 0 1,0 0-1,-1 0 0,1 2-10,-1 5-39,6 185-1305,-5-191 1324,-1 21-224,2 1-1,0-1 0,1 0 1,2-1-1,0 1 0,3 3 245,-6-24-192,-1-1 0,1 0 0,0 1 0,0-1 0,1 0 0,-1 0 0,0 0 0,1 0 0,-1 0 0,1 0 0,-1 0 0,3 2 192,6 4-1050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26.9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0,'2'0,"1"0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1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1 6656,'-16'33'8680,"3"1"-6001,1 21-1038,1 0 0,3 6-1641,-3 11 350,7-49-406,1 1 0,1-1 0,1 1 0,2 18 56,-1-33-413,1-1-1,-1 1 0,-1 0 1,1-1-1,-1 1 0,-1-1 0,0 3 414,1-5-1251,0-4-1647,0-4 136,0-3 1322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4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65 5888,'-6'-1'244,"-7"-1"3040,12 1-971,8-2-42,28-4 283,0 2 1,11 0-2555,-24 3 442,130-19-742,-71 8-2983,-30 9-861,-31 7 2464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8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6304,'3'9'979,"-1"0"1,0 0-1,-1 1 1,0-1-1,0 1 1,-1-1-1,-1 2-979,2 21 1256,13 340 189,-16-366-2398,0-11-659,1 0 412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1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7712,'15'4'2880,"-15"-4"-2240,4 13-192,-4-8 3360,0 2-2177,0 1-95,0 0-960,0 2-1824,0-3 672,0-7-2431,0 0 1695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6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47 118 1312,'2'3'610,"-1"-1"-1,0 1 1,0 0 0,-1-1-1,1 1 1,-1 0 0,1 0-1,-1-1 1,0 1 0,0 0-1,0 2-609,-5 34 4657,3-21-3775,1 7 55,1 0 0,1 0 0,2 0-1,0 0 1,2 0 0,4 11-937,-6-25 89,0 0 0,1-1 0,0 0 0,3 7-89,-5-13-66,0-1 0,0 0 0,0 1 0,0-1 0,1 0 0,-1 0 0,1-1 0,0 1-1,0 0 1,0-1 0,0 1 0,0-1 0,1 0 0,-1 0 0,2 0 66,2 0-308,0 0 0,1 0-1,0-1 1,-1 0-1,1 0 1,0-1-1,0 0 1,-1 0-1,1-1 1,3 0 308,1-2-419,1 1 0,-1-1 1,0-1-1,0-1 0,10-4 419,-10 2-149,1 0 1,-1-1-1,-1 0 0,0-1 1,0 0-1,-1-1 0,0 0 1,0-1-1,-1 0 0,-1 0 1,2-3 148,6-12 355,-1-1 1,-1 0-1,-2-2 1,6-15-356,-13 30 612,-1 1 0,0-1 0,0 0 1,-2 0-1,1-8-612,-2 18 173,-1 1 0,-1-1 0,1 0 0,0 0 0,-1 1 0,0-1 0,0 0-1,0 1 1,0-1 0,0 1 0,-1-1 0,0 1 0,1 0 0,-1 0 0,-1 0 0,1 0 0,0 0 0,-1 0 0,-1-1-173,-1-1 232,0 1-1,-1 0 1,0 0-1,1 1 1,-1 0 0,-1 0-1,1 0 1,0 1-1,-6-2-231,-8-1 281,0 1 1,0 1-1,0 1 0,-1 0 0,1 2 0,-1 0 0,-2 2-281,6-1-75,1 1-1,-1 1 1,1 0 0,0 1-1,0 1 1,0 1-1,-12 6 76,18-8-203,-4 2-564,0 1 0,0 1 0,0 0 0,1 0-1,1 1 1,-1 1 0,0 1 767,1 5-1482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9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66 0 2560,'-4'13'3914,"0"0"0,1 0 0,0 5-3914,-3 26 3448,2 3-3448,2-15 559,-4 87-404,5-66-1011,-2 0-1,-4 5 857,-12 59-4298,16-108 2458,2-4 603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8.3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3136,'5'10'1184,"-5"-10"-928,4 15-64,-4-5 1728,5-2-1088,0 4 512,9 4-800,0-4-320,0 1-128,5-5-1248,0 4 640,3-7-1056,2 0 896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8.6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164 1 5984,'-4'12'2208,"4"-12"-1728,-15 25-128,6-9 2080,4 6-1408,-7 14 1056,2 10-1184,-9 17 351,5-1-735,-5 0-352,5-4-128,-4-13-1247,8-2 671,1-15-2528,4-3 1728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9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0 1984,'3'1'795,"-6"1"-17,3-2-472,-1 0 0,1 0 0,0 0 0,0 0 1,0 1-1,0-1 0,-1 0 0,1 0 0,0 0 0,0 1 0,0-1 0,0 0 0,0 0 0,0 0 0,-1 1 0,1-1 0,0 0 0,0 0 0,0 1 0,0-1 0,0 0 1,0 0-1,0 1 0,0-1 0,0 0 0,0 0 0,0 0 0,0 1 0,0-1 0,0 0 0,0 0 0,1 1 0,-1-1 0,0 0 0,0 0-306,7 14 3288,-5-10-3117,0-1 0,0 0-1,1 0 1,-1 0-1,1-1 1,0 1-1,2 2-170,3-1 19,0 1 1,0-2-1,1 1 0,-1-1 0,1 0 0,0 0 0,3-1-19,5 1-1575,1-1 0,-1-1 0,9-1 1575,-7 0-1584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9.7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0 5216,'-5'17'1952,"5"-17"-1536,10 21-96,-6-9 2016,6 1-1344,4-1 1216,8 1-1280,11-10 224,0 2-672,23-18-1440,-5 5 512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0.0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159 133 1472,'4'-14'475,"-4"13"-454,0 1 1,0-1 0,0 1-1,0-1 1,-1 1 0,1-1-1,0 1 1,0-1 0,0 1-1,-1-1 1,1 1 0,0 0-1,0-1 1,-1 1 0,1-1-1,0 1 1,-1 0 0,1-1-1,0 1 1,-1 0 0,1-1-1,-1 1 1,1 0 0,-1 0-1,1-1-21,-9-3 1203,6 2-826,1 0 0,-1 0 1,1 0-1,0 0 0,0-1 0,0 1 1,0 0-1,0-1 0,1 0 1,-1 1-1,1-1 0,0 0 1,0 0-1,0 0 0,0 0 1,-1-3-378,-1-4 626,3 8-475,-1 0 0,0 1 0,1-1 1,-1 0-1,1 1 0,0-1 0,-1 0 0,1 0 0,0 1 0,0-1 0,0 0 0,0 0 0,1 1 0,-1-2-151,0-2 69,0 5-48,0-1-1,0 0 1,0 1-1,0-1 1,-1 1-1,1-1 1,0 1-1,0-1 1,-1 0-1,1 1 1,0-1-1,-1 1 1,1-1-1,0 1 1,-1 0-1,1-1 1,-1 1-1,1-1 1,-1 1-1,1 0 1,-1-1-21,-2 6 440,3-7-153,-5-4-38,4 5-160,3 3-54,-1-1 88,-6 5 309,2 0-327,1 0 1,0 0 0,0 1 0,0-1 0,1 0 0,0 1 0,0 3-106,-2 51 427,2-35-262,-2 63 231,0-1 888,-7 33-1284,-2-7 713,-7 50-413,3-33-268,5-34-299,10-76 226,1-17-397,0-15-1205,1-8-330,3-1 613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3.0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29 3552,'0'-2'198,"-1"1"0,0 0 0,1 0-1,-1 0 1,0 1 0,0-1 0,0 0 0,0 0 0,0 0 0,0 1 0,0-1-1,0 0 1,-1 1 0,1-1 0,0 1 0,0 0 0,0-1 0,-1 1 0,1 0-1,0 0 1,0-1 0,-1 1 0,1 0 0,0 0 0,0 0 0,-1 1 0,1-1 0,0 0-1,-1 0-197,7 3 7940,34 8-6424,16-2-700,0-3 0,49 0-816,-17-5-1347,1-5 1,71-12 1346,-37-1-2704,-4 3 843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3.7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 1984,'1'-1'436,"0"0"0,-1-1 0,1 1 0,0-1 0,0 1 0,-1-1 0,1 1 0,-1-1 0,1 1 0,-1-1-436,1 1 634,-1-1 0,0 1 0,1 0 0,-1 0 0,0 0 0,1 0 0,0 0 0,-1-1 0,1 1 0,0 0-1,0 0-633,0 0 82,-1 1 0,1 0 0,-1 0-1,1-1 1,0 1 0,-1 0 0,1 0 0,0 0-1,-1 0 1,1 0 0,0 0 0,-1 0-1,1 0 1,0 0 0,0 0 0,-1 0-1,1 1 1,-1-1 0,1 0 0,0 0-1,-1 1 1,1-1 0,0 0 0,-1 1-1,1-1 1,-1 0 0,1 1-82,1 1 179,-1-1 1,1 1-1,0 0 1,-1 0-1,1 0 0,-1 0 1,0 0-1,1 0 1,-1 0-1,0 1 1,-1-1-1,1 0 0,0 1 1,0-1-1,-1 2-179,4 7 237,18 40 343,-5-11-3571,9 29 2991,-25-64-1946,3-1 650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4.2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23 2080,'-8'-1'1055,"1"1"0,-1-1 0,1-1 1,-1 0-1,1 0 0,-5-2-1055,-14-4 3002,17 6-1221,15 3-433,17 4 30,54 3-401,-1-3 0,75-5-977,-71 0-1346,33 0-3225,-85 3 3366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4.6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 31 320,'-31'-4'500,"3"-5"3993,17 5-1300,11 4-3091,0 0-1,-1 0 0,1 0 0,0 0 0,-1 0 0,1 0 0,0 0 0,-1 0 0,1 0 0,0 0 1,0-1-1,-1 1 0,1 0 0,0 0 0,0 0 0,-1 0 0,1-1 0,0 1 0,0 0 0,-1 0 1,1 0-1,0-1 0,0 1 0,0 0 0,-1-1 0,1 1 0,0 0 0,0 0 0,0-1 0,0 1 1,0 0-102,8-5 1346,22 2-243,1 5-23,-1 1-1,24 5-1079,20 3 310,-33-7-1166,1-3-1,-1-1 0,16-3 857,3-1-1349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5.4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3 2240,'6'1'600,"-1"-3"4827,-5 1-5300,0 1 0,0 0 0,0 0 0,0 0 0,0 0 0,0 0-1,1 0 1,-1 0 0,0 0 0,0 0 0,0-1 0,0 1 0,1 0 0,-1 0-1,0 0 1,0 0 0,0 0 0,0 0 0,1 0 0,-1 0 0,0 0 0,0 0 0,0 0-1,0 0 1,0 0 0,1 0 0,-1 1 0,0-1 0,0 0 0,0 0 0,0 0-1,1 0 1,-1 0 0,0 0 0,0 0 0,0 0 0,0 0 0,0 1 0,0-1-127,1 1 1552,-1-1-448,0 0-1000,1 0 0,-1 0 0,0 0 1,0 0-1,1 0 0,-1 0 0,0 0 1,0 0-1,1 0 0,-1 0 1,0 1-1,0-1 0,0 0 0,1 0 1,-1 0-1,0 0 0,0 1 1,0-1-1,0 0 0,0 0 0,1 0 1,-1 1-1,0-1 0,0 0 1,0 0-1,0 1 0,0-1 0,0 0 1,0 0-1,0 1 0,0-1 1,0 0-1,0 0 0,0 1-104,0 10 5,0-7 316,-1 26-473,-4 17 152,2-17-61,-30 341-2787,34-320-1504,-1-47 3158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5.7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1 896,'14'4'1555,"0"0"1,0 1-1,0 0 0,-1 2 1,0-1-1,0 2 0,3 2-1555,21 17 2624,23 21-2624,-33-25 6,2-1 1,0-1-1,9 3-6,-33-21-204,0-1 0,0 1-1,0-1 1,1 0 0,-1 0 0,1-1 204,-5 0-117,0-1 0,0 0-1,0 0 1,0 0 0,0 0 0,0 1 0,0-1 0,0-1 0,0 1 0,0 0 0,0 0 0,0 0 0,0 0 0,0-1 0,0 1 0,0 0 0,0-1 0,0 1 0,-1-1 0,1 1 0,0-1 0,0 0 0,0 1 0,-1-1-1,1 0 1,0 1 0,0-1 0,-1 0 0,1 0 0,-1 0 0,1 1 0,-1-1 0,1 0 0,-1-1 117,5-10-1285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6.0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102 6 3392,'0'-5'1248,"0"5"-960,-4 5-64,-1-2 4096,5 1-2400,-5 0 896,5 8-1664,-9 5 383,4 9-895,-4 19 128,4 5-448,-3 16-128,3 0-96,-9-3-448,5-2 224,-5-10-2591,4-10 1503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0.8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57 0 896,'0'1'138,"0"-1"1,0 1-1,0-1 1,0 1-1,0-1 0,-1 1 1,1-1-1,0 1 1,0-1-1,0 1 0,-1-1 1,1 1-1,0-1 1,-1 0-1,1 1 0,0-1 1,-1 1-1,0-1-138,-4 8 3237,-5 39 2658,8-28-4413,0 1-1,1 11-1481,-4 60 1806,2-50-1210,2 0-1,2 3-595,1 120 733,-9 45-733,4-138-482,-10 59-3043,12-117 2741,0 4-261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1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43 136 992,'0'1'30,"0"-1"0,-1 0 0,1 1 0,-1-1 0,1 1 0,-1-1 0,0 0 0,1 1 0,-1-1 0,1 0 0,-1 0 0,0 1 0,1-1 0,-1 0 0,1 0 0,-1 0 0,0 0 0,1 0 0,-1 0 0,0 0 0,1 0 0,-1 0 0,0 0 0,1 0 0,-1 0 0,1-1 0,-1 1 0,0 0 0,1 0 0,-1-1 0,1 1 0,-1 0 0,0-1-30,-2 0 439,2 0-14,-1 1 1,1-1-1,0 0 0,0 1 0,0-1 0,0 0 0,0 0 1,0 0-1,0 1 0,0-1 0,0 0 0,0 0 1,1-1-1,-1 1 0,0 0 0,1 0 0,-1 0 0,1 0 1,-1 0-1,1-1 0,-1 1 0,1 0 0,0-1 0,0 1-425,-1-2 313,1 0-1,1 0 0,-1 0 0,0 0 1,1 1-1,0-1 0,-1 0 0,1 0 0,0 1 1,0-1-1,2-1-312,0-2 117,0 1-1,0 0 1,1 0 0,-1 0-1,1 0 1,0 1 0,1-1-1,-1 1 1,1 0 0,0 0-1,2 0-116,2 0 101,-1 0-1,1 1 1,-1 1-1,1 0 1,0 0-1,0 0 1,1 1-1,-1 1 1,0-1-1,0 1 1,0 1-1,0 0 1,0 0-1,6 2-100,-4 0-6,0 0 0,0 0 0,0 1-1,0 0 1,-1 1 0,0 1 0,0-1 0,0 2-1,0-1 1,-1 1 0,4 5 6,-9-8-26,0 1 0,0-1 0,0 1-1,-1 0 1,0 0 0,0 0 0,0 0 0,-1 1 0,1-1-1,-1 1 1,-1 0 0,1-1 0,0 3 26,-2-3-92,1-1 1,-1 1-1,0 0 0,0-1 1,0 1-1,0 0 0,-1-1 1,0 1-1,0 0 0,0-1 0,-1 1 1,1-1-1,-1 0 0,0 1 1,0-1-1,-1 0 0,0 1 92,-3 3-164,-1 0 0,0-1 0,0 0-1,-1 0 1,0 0 0,-3 1 164,-56 35 3,25-17 372,13-7-27,1-1 1242,-13 12-1590,32-23 274,1 1-1,0-1 0,0 1 0,1 1 1,0 0-1,-3 6-273,9-13 37,-1 1 0,1-1-1,0 1 1,0 0 0,0-1-1,0 1 1,1 0 0,-1 0 0,1 0-1,-1 0 1,1-1 0,0 1 0,0 0-1,1 0 1,-1 0 0,0 0-1,1 0 1,0 0 0,0-1 0,0 1-1,0 0 1,0-1 0,0 1 0,1-1-1,-1 1 1,1-1 0,0 1 0,1 1-37,7 7 67,0 0 1,1-1 0,0 0 0,1-1 0,2 2-68,-1-2-24,50 38-185,-26-20-1449,-1 1 0,-1 2 1658,-24-20-2400,2-2 763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1.7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145 0 2400,'0'1'219,"1"0"1,-1 1 0,0-1-1,1 0 1,-1 0-1,0 0 1,0 0-1,0 0 1,0 0-1,0 1 1,0-1-1,-1 0 1,1 0-1,0 0 1,0 0-1,-1 0 1,1 0-1,-1 0 1,0 1-220,-14 26 6966,4-8-4583,-18 49 1040,7 13-3112,4 1 0,-5 56-311,5-23-2078,12-88-172,5-25-38,2-18 379,3-9 325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0.5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401 22 896,'11'-20'1732,"-11"18"1439,-7 13-256,-1 6-1933,-1 1 0,1 3-982,1-2 336,-2 0-1,-7 12-335,-2-1 40,-2 0 0,-1-2 0,-2 0 0,0-1 0,-2-2 0,-1 0 0,-1-2 0,-16 11-40,30-25 16,3-1 46,-2 0-1,1-1 1,-6 2-62,14-7 10,1-1 0,0 0 0,0 0 0,-1 0 0,1-1 0,-1 1 0,1-1-1,0 1 1,-1-1 0,1 0 0,-1 0 0,1 0 0,-1 0 0,1 0 0,-1 0 0,1-1 0,-1 1 0,1-1 0,-1 0 0,-1 0-10,4 0 19,-1 1-1,1-1 1,-1 1 0,1-1-1,-1 1 1,1-1 0,0 0-1,-1 1 1,1-1 0,0 1-1,0-1 1,-1 0 0,1 1-1,0-1 1,0 0 0,0 0 0,0 1-1,0-1 1,0 0 0,0 0-19,0 1 9,0 0 0,0-1 0,0 1 0,0 0 0,0-1 0,0 1 0,0 0 0,0-1 0,0 1 0,0 0 1,0-1-1,1 1 0,-1 0 0,0-1 0,0 1 0,0 0 0,1-1 0,-1 1 0,0 0 0,0 0 0,1-1 0,-1 1 1,0 0-1,1 0 0,-1 0 0,0-1 0,0 1 0,1 0 0,-1 0 0,1 0 0,-1 0 0,0 0 0,1 0 0,-1 0 1,0-1-1,1 1 0,-1 0 0,0 0 0,1 1 0,-1-1 0,1 0 0,-1 0 0,0 0 0,1 0-9,4 2 80,1 0-1,-1 0 0,0 1 0,0 0 1,0-1-1,0 2 0,-1-1 0,1 1 1,-1-1-1,0 1 0,0 1 1,2 1-80,23 20 467,-9-13-43,0-1-1,1 0 1,0-2 0,1-1-1,0 0 1,1-2 0,-1 0-1,1-2 1,24 3-424,-30-5-61,-14-1-87,0-2-1,0 1 1,0 0-1,0-1 0,0 1 1,1-1-1,-1 0 1,0 0-1,0 0 1,0 0-1,0-1 0,1 1 1,-1-1-1,0 0 1,0 0-1,0 0 1,2-1 148,5-3-960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13 4992,'16'-11'1589,"-16"11"-1533,0 0 0,1 0 0,-1 0 0,0-1 1,1 1-1,-1 0 0,0 0 0,1 0 0,-1 0 0,0 0 0,1 0 0,-1 0 0,0 0 0,1 0 0,-1 0 0,0 0 0,1 0 1,-1 0-1,0 0 0,1 0 0,-1 0 0,0 0 0,1 0 0,-1 1 0,0-1 0,1 0 0,-1 0 0,0 0 0,1 1 0,-1-1 1,0 0-1,0 0 0,1 0 0,-1 1 0,0-1 0,0 0 0,0 1 0,0-1 0,1 0 0,-1 1 0,0-1 0,0 0-56,4 12 2575,-4-12-2572,4 31 4380,-4-26-4054,0 0 1,0 1-1,1-1 1,0 0-1,0 0 1,0 0-1,1-1 1,0 3-330,43 69 1749,35 84-1457,-1 0-3411,-72-147 2606,13 29-1837,-19-39 1891,1 1 1,-1-1 0,-1 1 0,1-1 0,0 1 0,-1-1-1,0 1 1,0-1 0,0 1 0,0-1 0,0 1 458,-1 9-1712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3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46 7392,'0'4'2720,"0"-4"-2080,5 0-224,-5 0 1120,9 0-928,5-4 480,5 4-640,8-8 0,1 3-256,10-3-736,-1 4 288,1-7-1760,-2 1 1120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7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6976,'4'4'2592,"-4"-4"-2016,0 18-160,0-11 1312,0 1-1024,0 13 768,0 4-832,0 17 256,0 4-512,0 12 159,0-5-319,0-2-416,0-6 96,0-12-1663,0-8 959,0-17-1984,0-3 1568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1 113 1312,'2'-49'892,"1"30"3016,-2 16-3088,0 0 0,0 0 0,1 0 0,-1 0 0,0 0 0,1 0 0,0 1-1,0-1 1,0 0-820,-1 2 207,0-1-1,1 1 0,-1 0 0,1-1 0,-1 1 0,1 0 1,0 0-1,-1 0 0,1 0 0,0 1 0,0-1 0,0 0-206,2 0 5,0 1 0,0-1-1,0 1 1,0 0 0,0 1-1,0-1 1,0 0 0,0 1-1,0 0 1,0 0 0,0 0 0,0 1-1,3 1-4,30 12-147,5 1 24,21 13 123,-52-23-49,0 0-1,0 1 0,-1 0 0,1 1 0,-2 0 0,1 0 1,5 8 49,-9-8-127,0 0 1,-1 0 0,0 1 0,0 0 0,-1 0 0,0 0 0,-1 0 0,0 1 0,0-1-1,-1 1 1,0 0 0,-1 1 126,1-1 35,-2-1 0,1 1 0,-2-1 0,1 0 0,-1 1 0,0-1 0,-1 0 0,0 1 0,-1-1 0,0 0 0,0-1 0,-3 5-35,2-5 237,-1 0 0,0-1 0,0 0-1,0 0 1,-1 0 0,-1-1 0,1 0 0,-1 0-1,0 0 1,0-1 0,0 0 0,-1 0 0,0-1-1,-2 1-236,-15 5 831,0-1 0,-1-1-1,0-2 1,-1 0-831,-3 1 178,26-6-229,2 0-159,0-1 0,0 1-1,-1-1 1,1 0 0,0 1 0,-1-1 0,1 0 0,-1 0 0,1 0 0,0-1-1,-2 1 211,3-1-318,1 0 0,0 0 0,-1 0-1,1 0 1,0 0 0,0 0 0,0 0 0,0 1-1,-1-1 1,1 0 0,1 0 0,-1 0-1,0 0 1,0 0 0,0 0 0,0 0-1,1 0 1,-1 0 0,1 0 318,-1-3-1036,4-9-953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 0 3072,'-3'6'1145,"1"1"0,-1-1-1,1 0 1,1 1 0,-1-1 0,1 1 0,0-1 0,0 5-1145,-1 7 958,1-1 255,0 0 1,1 0-1,1 4-1213,1 21 1069,-2 14-565,1 42-2048,-12 88 1544,7-172-1397,-1-5 432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7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16 8224,'5'-16'3040,"-5"16"-2368,0 8-160,0 0 2368,0 1-1665,-5 2 801,5 2-1216,-9-1-1088,4 1 128,-5-4-2495,10-1 1503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4.0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101 3 896,'0'0'156,"-1"-1"0,1 1 0,-1 0 0,1 0 0,-1 0 1,1-1-1,0 1 0,-1 0 0,1 0 0,-1 0 0,1 0 0,-1 0 0,1 0 0,-1 0 1,1 0-1,-1 0 0,1 0 0,-1 0 0,1 0 0,-1 0 0,1 0 0,0 0 0,-1 1 0,1-1 1,-1 0-1,1 0 0,-1 1 0,1-1 0,0 0 0,-1 1-156,-17 7 5599,13-5-5303,0 0-1,1 1 0,-1-1 1,1 1-1,0 0 1,0 0-1,1 1 0,-1-1 1,1 1-1,0 0 0,0-1 1,0 2-1,1-1 1,0 0-1,0 0 0,0 1 1,0-1-1,1 1 0,0-1 1,0 2-296,-2 18 302,2-1 1,0 0-1,1 0 1,2 4-303,-2-27 23,0 16-128,1-1-1,1 1 1,1-1-1,0 0 0,1 0 1,1 0-1,1 0 1,0-1-1,1 0 0,3 5 106,-7-15-55,1 0 0,0 0 0,0 0 0,0-1 0,1 0-1,-1 0 1,1 0 0,0-1 0,0 1 0,1-1 0,-1 0-1,1-1 1,-1 1 0,1-1 0,0 0 0,0-1 0,0 1-1,0-1 1,0 0 0,0-1 0,0 1 0,0-1 0,0 0-1,0-1 1,0 0 0,0 0 0,0 0 0,0 0 0,1-2 55,3-1 5,-2 0 1,1-1 0,-1-1-1,0 0 1,0 0 0,0 0-1,-1-1 1,0 0 0,0 0 0,-1-1-1,1 0 1,-2 0 0,1-1-6,13-23 426,-2 0 1,12-33-427,-21 48 192,12-30 1408,-2 0 0,-2-2 0,1-14-1600,-13 50 570,-4 25-413,0 1-196,3 150-1646,13 66 1685,-14-194-463,-2-26 14,0 0 0,0 0 0,1 0 0,1 0 1,0-1-1,0 1 0,3 7 449,-1-11-1483,2-10-1029,3-7 790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4.5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 12 4384,'3'0'547,"13"-5"500,-16 5-871,0 0 0,1 0-1,-1 0 1,0-1 0,0 1 0,1 0 0,-1 0-1,0 0 1,1-1 0,-1 1 0,0 0-1,0 0 1,0-1 0,1 1 0,-1 0 0,0 0-1,0-1 1,0 1 0,0 0 0,0-1 0,1 1-1,-1 0 1,0-1 0,0 1-176,-16 11 6213,5-2-5431,0-2 0,-1 1 0,0-1 0,-1-1 0,-3 1-782,-4 3 559,17-9-502,-57 32 611,53-29-680,1 1 0,-1 0 0,1 0 0,1 0 0,-1 0-1,1 1 1,-3 4 12,6-8-53,1 0 1,0 0-1,0 0 0,-1 0 0,1 0 0,1 0 0,-1 0 0,0 0 0,0 1 0,1-1 0,-1 0 0,1 1 1,0-1-1,0 1 0,0-1 0,0 0 0,0 1 0,0-1 0,1 0 0,-1 1 0,1-1 0,0 0 0,-1 0 1,1 1-1,0-1 0,0 0 0,0 0 0,1 0 0,-1 0 0,1 0 0,0 1 53,6 5-503,1 1-1,-1-1 0,2-1 1,-1 1-1,10 4 504,-5-2-204,6 3-54,-12-8 205,0 0 1,0 1-1,-1 0 1,0 0-1,0 0 1,0 1-1,-1 0 1,0 1-1,2 2 53,3 9 5,-1 0 0,-1 1 0,0 0 0,-2 0 0,0 0 0,-2 1 0,0 0 0,-1 1-1,-1-1 1,-1 1 0,-1-1 0,-1 1 0,-2 15-5,2-33 225,-1-1 1,1 1-1,0-1 0,-1 1 0,0-1 0,0 1 1,0-1-1,0 0 0,-1 1 0,1-1 0,-1 0 1,0 0-1,0 0 0,0 0 0,0 0 0,-1-1 1,1 1-1,-1 0 0,1-1 0,-1 0 0,0 0 1,-1 1-226,-3 1 268,0-1 0,0 0 0,-1-1 1,1 1-1,0-2 0,-1 1 0,1-1 0,-1 0 1,0 0-1,-2-1-268,-14-1-152,0-1 0,-15-3 152,-15-1-1109,52 6 861,0 0 0,0 0 0,-1-1 0,1 1 0,0-1 0,0 1 0,0-1 0,0 0 0,0 1 0,0-1 0,0 0 0,-1-1 248,-3-3-1435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5.0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13 4576,'-5'5'1664,"5"-5"-1280,9 0-96,-4 0 2368,9 0-1504,3 0 928,12 0-1184,4-5-448,0 5-288,4-3-416,-5 6 128,1-6-864,0 3 544,-5-5-1056,0 0 832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5.3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1312,'10'16'480,"-10"-16"-352,23 0-64,-13 0 5696,4 10-3168,3-7-128,7 1-1536,4-4-2432,0 5 800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3.0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55 34 3968,'3'-8'1070,"2"-6"1014,-3 2 5220,-5 24-3434,-3 26-3345,-25 343-8,10-177-1040,20-192 469,0-9-126,0 0 1,1 0-1,0 0 0,-1 0 1,1 0-1,0 0 1,1 0-1,-1 0 0,1 1 1,0 0 179,-1-4-56,0 0 0,0 0-1,0 0 1,0 0 0,0 0 0,1 0 0,-1 0 0,0 0 0,0 0 0,0 0-1,0 0 1,0 0 0,1 0 0,-1 0 0,0 0 0,0 0 0,0 0 0,0 0-1,0 0 1,0 0 0,1 0 0,-1 0 0,0-1 0,0 1 0,0 0 0,0 0-1,0 0 1,0 0 0,0 0 0,0 0 0,1 0 0,-1-1 0,0 1 0,0 0-1,0 0 1,0 0 0,0 0 0,0 0 0,0 0 0,0-1 0,0 1-1,0 0 1,0 0 0,0 0 0,0 0 0,0 0 0,0-1 0,0 1 56,5-12-1650,-4 9 1093,3-11-1870,1 4 790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5.3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21 2240,'0'-9'1685,"0"7"1003,0 5 3771,-5 5-4486,3-3-1800,1 1 0,1 0 0,-1-1 0,1 1 0,0 0 1,0-1-1,0 1 0,1 0 0,0-1 0,0 1 0,1 0 0,-1-1 0,3 5-173,25 71 86,17 49-289,-28-73 24,11 20 179,-21-59-37,1 0 0,0 0 1,2-1-1,0 0 0,0-1 0,3 1 37,-12-14 40,1 0 1,-1 0-1,1-1 0,0 1 0,0-1 0,0 0 1,0 0-1,0 0 0,1 0 0,-1 0 0,2 0-40,-3-2 62,-1 0-1,1 1 0,-1-1 0,0 0 0,1 0 0,-1 0 0,1 0 0,-1 0 0,1 0 0,-1-1 0,0 1 0,1 0 0,-1-1 0,1 1 0,-1-1 1,0 1-1,0-1 0,1 0 0,-1 0 0,0 1 0,0-1 0,0 0 0,0 0 0,0 0 0,0 0 0,0 0 0,0-1 0,0 1 0,0-1-61,8-13 443,-1-1-1,0 1 1,-1-1-1,-1-1 0,1-5-442,4-10 370,15-43 438,-4 9 506,9-15-1314,53-117-960,-69 171-3813,-11 25 3290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5.8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1 1728,'0'0'92,"-1"1"1,1 0-1,-1 0 1,1-1-1,-1 1 1,1 0-1,-1-1 0,0 1 1,1-1-1,-1 1 1,0-1-1,1 1 1,-1-1-1,0 1 1,0-1-1,0 0 0,1 1 1,-2-1-93,0 7 12278,5 7-9451,6 12-2562,0-10-12,-1-1 0,-1 1-1,-1 0 1,0 0 0,0 1-253,24 90 65,-5-19-189,30 72 124,-50-148 30,1 1-1,1-1 1,6 9-30,-12-18 85,1-1-1,0 1 1,-1-1-1,1 0 1,0 0 0,0 1-1,0-1 1,1 0 0,-1-1-1,1 1 1,-1 0 0,1-1-1,-1 1 1,1-1-1,0 0 1,0 0 0,-1 0-1,1 0 1,0 0 0,1-1-85,-3 0 64,1 0 0,-1-1 0,1 1-1,-1-1 1,1 1 0,-1-1 0,1 0 0,-1 1 0,0-1 0,1 0 0,-1 0 0,0 0 0,0 0 0,1 0 0,-1 0 0,0-1 0,0 1 0,0 0 0,0 0 0,0-1-64,3-5 244,0-1-1,0 1 1,3-8-244,8-27 943,-1-2-1,2-17-942,-6 17 468,3 2 1,16-40-469,-21 64-54,18-37-865,-2 21-2514,-22 32 2758,1-1-1,0 1 0,0 0 0,0 0 1,0 0-1,0 0 0,1 1 0,-1-1 1,0 1-1,1 0 0,-1 0 1,1 0-1,0 1 0,1-1 676,0 0-1041,13 0-1417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6.3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 4 8064,'5'-3'2976,"-5"3"-2304,-5 3-192,0 2 3616,5 3-2337,-9 4 193,4 5-1184,-4 4-224,9 4-352,-10-5-32,10 6-96,-9-6-416,9 0 224,-5-7-1184,10-5 736,-5-8-2559,0 5 1759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6.9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56 1888,'-1'0'348,"-1"0"0,1 0 0,-1 0 0,1 0 0,-1 0 0,1 0 1,-1 0-1,1 1 0,-1-1 0,1 1 0,0-1 0,-1 1 0,1 0 0,-1-1-348,2 1 227,0 0 0,-1-1 0,1 1 1,0 0-1,-1 0 0,1-1 0,0 1 0,0 0 0,-1 0 0,1 0 0,0-1 1,0 1-1,0 0 0,0 0 0,0-1 0,0 1 0,0 0 0,1 0 0,-1 0 1,0-1-1,0 1 0,1 0 0,-1 0 0,0-1 0,1 1 0,-1 0-227,2 2 149,-1 0-1,1 0 0,-1 0 0,1-1 0,0 1 1,0-1-1,0 1 0,0-1 0,0 0 1,1 1-1,-1-1 0,1 0 0,0-1 1,-1 1-1,1 0 0,0-1 0,0 0 1,1 1-149,8 2 346,-1 0 0,1-1 0,0-1 1,3 0-347,-14-2 15,32 5 188,0-3-1,1 0 0,-1-3 0,0 0 0,0-2 0,3-2-202,71-15-520,22-10 520,-114 26-79,226-53-3462,-124 32 133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7.6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5 4064,'-1'-4'11285,"-2"8"-8912,-1 8-2106,4-8-131,1 0 0,0-1 0,0 1 1,0-1-1,0 1 0,0-1 0,1 1 1,0-1-1,-1 0 0,1 0 0,0 0 1,1 1-137,10 19 199,1 10-527,-2 1-1,-1 1 1,-1-1-1,-3 2 1,3 27 328,-8-50-476,2 10-1545,-2 1 1,0 11 2020,-2-22-1440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8.1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0 3328,'-25'2'1114,"2"-1"3148,29 1 802,28 5-3227,-31-6-1790,224 26 1621,-162-22-3680,0-3 0,35-4 2012,-67-2-1958,-4-1 668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8.6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0 1888,'0'0'115,"0"0"-1,0 1 1,0-1-1,0 0 1,0 0-1,0 0 1,0 0 0,1 0-1,-1 0 1,0 0-1,0 0 1,0 0-1,0 0 1,0 0 0,0 0-1,0 1 1,0-1-1,0 0 1,0 0 0,0 0-1,0 0 1,0 0-1,0 0 1,0 0-1,0 0 1,0 0 0,0 0-1,0 1 1,0-1-1,0 0 1,-1 0 0,1 0-1,0 0 1,0 0-1,0 0 1,0 0-1,0 0 1,0 0 0,0 0-1,0 0 1,0 0-1,0 0 1,0 0-1,0 0 1,0 1 0,0-1-1,0 0 1,-1 0-1,1 0 1,0 0 0,0 0-1,0 0 1,0 0-1,0 0 1,0 0-1,0 0 1,0 0 0,0 0-115,4 3 3945,-1-2-4904,31 9 2667,1-2 0,0-1 0,34 2-1708,-13-2 241,28 6-340,134 17-3781,-156-23 2878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9.2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1 5888,'0'0'153,"0"0"1,0 0-1,0 0 1,0 0-1,0 0 0,0 0 1,1 0-1,-1 0 1,0 0-1,0 0 1,0 0-1,0 0 1,0 0-1,0 0 0,0 0 1,0 0-1,0 0 1,1 0-1,-1 0 1,0 0-1,0 0 1,0 0-1,0 0 0,0 0 1,0 0-1,0 0 1,0 0-1,0 0 1,0 0-1,0 0 1,1 0-1,-1 0 0,0 0 1,0 1-1,0-1 1,0 0-1,0 0 1,0 0-1,0 0 1,0 0-1,0 0 0,0 0 1,0 0-1,0 0 1,0 0-1,0 0 1,0 1-1,0-1 1,0 0-1,0 0 0,0 0 1,0 0-1,0 0 1,0 0-1,0 0 1,0 0-1,0 0 1,0 1-154,1 10 3330,0 19-3102,-1-24 631,0 194 368,0-4-3316,0-187 1921,-4 41-1353,0-4-3347,7-41 3386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9.6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0 112 4160,'2'1'566,"-1"-1"-1,1 1 1,-1-1 0,1 1 0,-1 0 0,0 0 0,1-1-1,-1 1 1,0 0 0,0 0 0,0 0 0,0 0-1,1 2-565,5 2 922,15 12 357,-10-9-899,-1 1 1,0 0-1,-1 1 0,1 0-380,59 74 1404,15 16-711,-70-84-613,1 0 0,1-1-1,1-1 1,13 8-80,-27-19 82,1-1-1,0 1 1,-1-1 0,1 0-1,0 0 1,1 0 0,2 0-82,-6-2 44,-1 1 0,1-1 0,-1 0 0,1 0-1,0 0 1,-1 0 0,1 0 0,-1 0 0,1 0 0,-1-1 0,1 1 0,-1-1 0,1 1 0,-1-1-1,1 1 1,-1-1 0,0 0 0,1 0 0,-1 1 0,0-1 0,0 0 0,1 0 0,-1-1 0,0 1-1,0 0 1,0 0 0,0 0 0,0-1 0,-1 1-44,5-8 299,-1 0 0,-1 0-1,0 0 1,0 0 0,-1 0-1,0-1 1,0 1 0,-1-5-299,2-25 1903,-3-19-1903,-1 26 113,-2 0 0,-1 1 0,-1-1 0,-2 1 0,-1 0 0,-11-26-113,8 27-726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7CB89E4-D2F0-40C0-93A4-7E09E01B5397}" type="datetime8">
              <a:rPr lang="en-US" smtClean="0"/>
              <a:t>12/20/2021 8:54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12/20/2021 8:54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75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163" y="-7937"/>
            <a:ext cx="12496800" cy="70104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702" y="2119177"/>
            <a:ext cx="6400800" cy="36576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7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2"/>
            <a:ext cx="6402388" cy="664797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454" y="6304280"/>
            <a:ext cx="1180346" cy="6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3050" y="6194656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2815"/>
            <a:ext cx="1767278" cy="9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8481" y="6686652"/>
            <a:ext cx="18359305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10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36954" t="21189" r="15525" b="7567"/>
          <a:stretch/>
        </p:blipFill>
        <p:spPr>
          <a:xfrm>
            <a:off x="5440363" y="0"/>
            <a:ext cx="6996112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2815"/>
            <a:ext cx="2146508" cy="11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266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463" r:id="rId12"/>
    <p:sldLayoutId id="2147484256" r:id="rId13"/>
    <p:sldLayoutId id="2147484257" r:id="rId14"/>
    <p:sldLayoutId id="2147484260" r:id="rId15"/>
    <p:sldLayoutId id="2147484299" r:id="rId16"/>
    <p:sldLayoutId id="2147484263" r:id="rId17"/>
    <p:sldLayoutId id="2147484477" r:id="rId18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video/clip-540940-stock-footage--d-render-xray-style-image-of-the-human-brain-hd.html" TargetMode="External"/><Relationship Id="rId2" Type="http://schemas.openxmlformats.org/officeDocument/2006/relationships/hyperlink" Target="http://siimland.com/what-to-feed-your-neocortex-to-boost-brain-power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cademic.oup.com/brain/article/125/5/935/3281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hyperlink" Target="file:///C:\Users\DamirDobric\OneDrive%20-%20dobric\Documents\MyPhD\RDCs\The_Cortical_Column.mp4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dobric/neocortexapi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pdfs.semanticscholar.org/1455/2052a0ee729539298e4f8eb42292c0eb1622.pdf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41.png"/><Relationship Id="rId3" Type="http://schemas.openxmlformats.org/officeDocument/2006/relationships/image" Target="../media/image34.png"/><Relationship Id="rId7" Type="http://schemas.openxmlformats.org/officeDocument/2006/relationships/image" Target="../media/image310.png"/><Relationship Id="rId12" Type="http://schemas.openxmlformats.org/officeDocument/2006/relationships/customXml" Target="../ink/ink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330.png"/><Relationship Id="rId5" Type="http://schemas.openxmlformats.org/officeDocument/2006/relationships/image" Target="../media/image301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3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5.png"/><Relationship Id="rId21" Type="http://schemas.openxmlformats.org/officeDocument/2006/relationships/image" Target="../media/image47.png"/><Relationship Id="rId42" Type="http://schemas.openxmlformats.org/officeDocument/2006/relationships/customXml" Target="../ink/ink27.xml"/><Relationship Id="rId63" Type="http://schemas.openxmlformats.org/officeDocument/2006/relationships/image" Target="../media/image68.png"/><Relationship Id="rId84" Type="http://schemas.openxmlformats.org/officeDocument/2006/relationships/customXml" Target="../ink/ink48.xml"/><Relationship Id="rId138" Type="http://schemas.openxmlformats.org/officeDocument/2006/relationships/customXml" Target="../ink/ink75.xml"/><Relationship Id="rId159" Type="http://schemas.openxmlformats.org/officeDocument/2006/relationships/image" Target="../media/image116.png"/><Relationship Id="rId170" Type="http://schemas.openxmlformats.org/officeDocument/2006/relationships/customXml" Target="../ink/ink91.xml"/><Relationship Id="rId107" Type="http://schemas.openxmlformats.org/officeDocument/2006/relationships/image" Target="../media/image90.png"/><Relationship Id="rId11" Type="http://schemas.openxmlformats.org/officeDocument/2006/relationships/image" Target="../media/image42.png"/><Relationship Id="rId32" Type="http://schemas.openxmlformats.org/officeDocument/2006/relationships/customXml" Target="../ink/ink22.xml"/><Relationship Id="rId53" Type="http://schemas.openxmlformats.org/officeDocument/2006/relationships/image" Target="../media/image63.png"/><Relationship Id="rId74" Type="http://schemas.openxmlformats.org/officeDocument/2006/relationships/customXml" Target="../ink/ink43.xml"/><Relationship Id="rId128" Type="http://schemas.openxmlformats.org/officeDocument/2006/relationships/customXml" Target="../ink/ink70.xml"/><Relationship Id="rId149" Type="http://schemas.openxmlformats.org/officeDocument/2006/relationships/image" Target="../media/image111.png"/><Relationship Id="rId5" Type="http://schemas.openxmlformats.org/officeDocument/2006/relationships/image" Target="../media/image39.png"/><Relationship Id="rId95" Type="http://schemas.openxmlformats.org/officeDocument/2006/relationships/image" Target="../media/image84.png"/><Relationship Id="rId160" Type="http://schemas.openxmlformats.org/officeDocument/2006/relationships/customXml" Target="../ink/ink86.xml"/><Relationship Id="rId181" Type="http://schemas.openxmlformats.org/officeDocument/2006/relationships/image" Target="../media/image127.png"/><Relationship Id="rId22" Type="http://schemas.openxmlformats.org/officeDocument/2006/relationships/customXml" Target="../ink/ink17.xml"/><Relationship Id="rId43" Type="http://schemas.openxmlformats.org/officeDocument/2006/relationships/image" Target="../media/image58.png"/><Relationship Id="rId64" Type="http://schemas.openxmlformats.org/officeDocument/2006/relationships/customXml" Target="../ink/ink38.xml"/><Relationship Id="rId118" Type="http://schemas.openxmlformats.org/officeDocument/2006/relationships/customXml" Target="../ink/ink65.xml"/><Relationship Id="rId139" Type="http://schemas.openxmlformats.org/officeDocument/2006/relationships/image" Target="../media/image106.png"/><Relationship Id="rId85" Type="http://schemas.openxmlformats.org/officeDocument/2006/relationships/image" Target="../media/image79.png"/><Relationship Id="rId150" Type="http://schemas.openxmlformats.org/officeDocument/2006/relationships/customXml" Target="../ink/ink81.xml"/><Relationship Id="rId171" Type="http://schemas.openxmlformats.org/officeDocument/2006/relationships/image" Target="../media/image122.png"/><Relationship Id="rId12" Type="http://schemas.openxmlformats.org/officeDocument/2006/relationships/customXml" Target="../ink/ink12.xml"/><Relationship Id="rId33" Type="http://schemas.openxmlformats.org/officeDocument/2006/relationships/image" Target="../media/image53.png"/><Relationship Id="rId108" Type="http://schemas.openxmlformats.org/officeDocument/2006/relationships/customXml" Target="../ink/ink60.xml"/><Relationship Id="rId129" Type="http://schemas.openxmlformats.org/officeDocument/2006/relationships/image" Target="../media/image101.png"/><Relationship Id="rId54" Type="http://schemas.openxmlformats.org/officeDocument/2006/relationships/customXml" Target="../ink/ink33.xml"/><Relationship Id="rId75" Type="http://schemas.openxmlformats.org/officeDocument/2006/relationships/image" Target="../media/image74.png"/><Relationship Id="rId96" Type="http://schemas.openxmlformats.org/officeDocument/2006/relationships/customXml" Target="../ink/ink54.xml"/><Relationship Id="rId140" Type="http://schemas.openxmlformats.org/officeDocument/2006/relationships/customXml" Target="../ink/ink76.xml"/><Relationship Id="rId161" Type="http://schemas.openxmlformats.org/officeDocument/2006/relationships/image" Target="../media/image117.png"/><Relationship Id="rId182" Type="http://schemas.openxmlformats.org/officeDocument/2006/relationships/customXml" Target="../ink/ink97.xml"/><Relationship Id="rId6" Type="http://schemas.openxmlformats.org/officeDocument/2006/relationships/customXml" Target="../ink/ink9.xml"/><Relationship Id="rId23" Type="http://schemas.openxmlformats.org/officeDocument/2006/relationships/image" Target="../media/image48.png"/><Relationship Id="rId119" Type="http://schemas.openxmlformats.org/officeDocument/2006/relationships/image" Target="../media/image96.png"/><Relationship Id="rId44" Type="http://schemas.openxmlformats.org/officeDocument/2006/relationships/customXml" Target="../ink/ink28.xml"/><Relationship Id="rId65" Type="http://schemas.openxmlformats.org/officeDocument/2006/relationships/image" Target="../media/image69.png"/><Relationship Id="rId86" Type="http://schemas.openxmlformats.org/officeDocument/2006/relationships/customXml" Target="../ink/ink49.xml"/><Relationship Id="rId130" Type="http://schemas.openxmlformats.org/officeDocument/2006/relationships/customXml" Target="../ink/ink71.xml"/><Relationship Id="rId151" Type="http://schemas.openxmlformats.org/officeDocument/2006/relationships/image" Target="../media/image112.png"/><Relationship Id="rId172" Type="http://schemas.openxmlformats.org/officeDocument/2006/relationships/customXml" Target="../ink/ink92.xml"/><Relationship Id="rId13" Type="http://schemas.openxmlformats.org/officeDocument/2006/relationships/image" Target="../media/image43.png"/><Relationship Id="rId18" Type="http://schemas.openxmlformats.org/officeDocument/2006/relationships/customXml" Target="../ink/ink15.xml"/><Relationship Id="rId39" Type="http://schemas.openxmlformats.org/officeDocument/2006/relationships/image" Target="../media/image56.png"/><Relationship Id="rId109" Type="http://schemas.openxmlformats.org/officeDocument/2006/relationships/image" Target="../media/image91.png"/><Relationship Id="rId34" Type="http://schemas.openxmlformats.org/officeDocument/2006/relationships/customXml" Target="../ink/ink23.xml"/><Relationship Id="rId50" Type="http://schemas.openxmlformats.org/officeDocument/2006/relationships/customXml" Target="../ink/ink31.xml"/><Relationship Id="rId55" Type="http://schemas.openxmlformats.org/officeDocument/2006/relationships/image" Target="../media/image64.png"/><Relationship Id="rId76" Type="http://schemas.openxmlformats.org/officeDocument/2006/relationships/customXml" Target="../ink/ink44.xml"/><Relationship Id="rId97" Type="http://schemas.openxmlformats.org/officeDocument/2006/relationships/image" Target="../media/image85.png"/><Relationship Id="rId104" Type="http://schemas.openxmlformats.org/officeDocument/2006/relationships/customXml" Target="../ink/ink58.xml"/><Relationship Id="rId120" Type="http://schemas.openxmlformats.org/officeDocument/2006/relationships/customXml" Target="../ink/ink66.xml"/><Relationship Id="rId125" Type="http://schemas.openxmlformats.org/officeDocument/2006/relationships/image" Target="../media/image99.png"/><Relationship Id="rId141" Type="http://schemas.openxmlformats.org/officeDocument/2006/relationships/image" Target="../media/image107.png"/><Relationship Id="rId146" Type="http://schemas.openxmlformats.org/officeDocument/2006/relationships/customXml" Target="../ink/ink79.xml"/><Relationship Id="rId167" Type="http://schemas.openxmlformats.org/officeDocument/2006/relationships/image" Target="../media/image120.png"/><Relationship Id="rId7" Type="http://schemas.openxmlformats.org/officeDocument/2006/relationships/image" Target="../media/image40.png"/><Relationship Id="rId71" Type="http://schemas.openxmlformats.org/officeDocument/2006/relationships/image" Target="../media/image72.png"/><Relationship Id="rId92" Type="http://schemas.openxmlformats.org/officeDocument/2006/relationships/customXml" Target="../ink/ink52.xml"/><Relationship Id="rId162" Type="http://schemas.openxmlformats.org/officeDocument/2006/relationships/customXml" Target="../ink/ink87.xml"/><Relationship Id="rId183" Type="http://schemas.openxmlformats.org/officeDocument/2006/relationships/image" Target="../media/image128.png"/><Relationship Id="rId2" Type="http://schemas.openxmlformats.org/officeDocument/2006/relationships/customXml" Target="../ink/ink7.xml"/><Relationship Id="rId29" Type="http://schemas.openxmlformats.org/officeDocument/2006/relationships/image" Target="../media/image51.png"/><Relationship Id="rId24" Type="http://schemas.openxmlformats.org/officeDocument/2006/relationships/customXml" Target="../ink/ink18.xml"/><Relationship Id="rId40" Type="http://schemas.openxmlformats.org/officeDocument/2006/relationships/customXml" Target="../ink/ink26.xml"/><Relationship Id="rId45" Type="http://schemas.openxmlformats.org/officeDocument/2006/relationships/image" Target="../media/image59.png"/><Relationship Id="rId66" Type="http://schemas.openxmlformats.org/officeDocument/2006/relationships/customXml" Target="../ink/ink39.xml"/><Relationship Id="rId87" Type="http://schemas.openxmlformats.org/officeDocument/2006/relationships/image" Target="../media/image80.png"/><Relationship Id="rId110" Type="http://schemas.openxmlformats.org/officeDocument/2006/relationships/customXml" Target="../ink/ink61.xml"/><Relationship Id="rId115" Type="http://schemas.openxmlformats.org/officeDocument/2006/relationships/image" Target="../media/image94.png"/><Relationship Id="rId131" Type="http://schemas.openxmlformats.org/officeDocument/2006/relationships/image" Target="../media/image102.png"/><Relationship Id="rId136" Type="http://schemas.openxmlformats.org/officeDocument/2006/relationships/customXml" Target="../ink/ink74.xml"/><Relationship Id="rId157" Type="http://schemas.openxmlformats.org/officeDocument/2006/relationships/image" Target="../media/image115.png"/><Relationship Id="rId178" Type="http://schemas.openxmlformats.org/officeDocument/2006/relationships/customXml" Target="../ink/ink95.xml"/><Relationship Id="rId61" Type="http://schemas.openxmlformats.org/officeDocument/2006/relationships/image" Target="../media/image67.png"/><Relationship Id="rId82" Type="http://schemas.openxmlformats.org/officeDocument/2006/relationships/customXml" Target="../ink/ink47.xml"/><Relationship Id="rId152" Type="http://schemas.openxmlformats.org/officeDocument/2006/relationships/customXml" Target="../ink/ink82.xml"/><Relationship Id="rId173" Type="http://schemas.openxmlformats.org/officeDocument/2006/relationships/image" Target="../media/image123.png"/><Relationship Id="rId19" Type="http://schemas.openxmlformats.org/officeDocument/2006/relationships/image" Target="../media/image46.png"/><Relationship Id="rId14" Type="http://schemas.openxmlformats.org/officeDocument/2006/relationships/customXml" Target="../ink/ink13.xml"/><Relationship Id="rId30" Type="http://schemas.openxmlformats.org/officeDocument/2006/relationships/customXml" Target="../ink/ink21.xml"/><Relationship Id="rId35" Type="http://schemas.openxmlformats.org/officeDocument/2006/relationships/image" Target="../media/image54.png"/><Relationship Id="rId56" Type="http://schemas.openxmlformats.org/officeDocument/2006/relationships/customXml" Target="../ink/ink34.xml"/><Relationship Id="rId77" Type="http://schemas.openxmlformats.org/officeDocument/2006/relationships/image" Target="../media/image75.png"/><Relationship Id="rId100" Type="http://schemas.openxmlformats.org/officeDocument/2006/relationships/customXml" Target="../ink/ink56.xml"/><Relationship Id="rId105" Type="http://schemas.openxmlformats.org/officeDocument/2006/relationships/image" Target="../media/image89.png"/><Relationship Id="rId126" Type="http://schemas.openxmlformats.org/officeDocument/2006/relationships/customXml" Target="../ink/ink69.xml"/><Relationship Id="rId147" Type="http://schemas.openxmlformats.org/officeDocument/2006/relationships/image" Target="../media/image110.png"/><Relationship Id="rId168" Type="http://schemas.openxmlformats.org/officeDocument/2006/relationships/customXml" Target="../ink/ink90.xml"/><Relationship Id="rId8" Type="http://schemas.openxmlformats.org/officeDocument/2006/relationships/customXml" Target="../ink/ink10.xml"/><Relationship Id="rId51" Type="http://schemas.openxmlformats.org/officeDocument/2006/relationships/image" Target="../media/image62.png"/><Relationship Id="rId72" Type="http://schemas.openxmlformats.org/officeDocument/2006/relationships/customXml" Target="../ink/ink42.xml"/><Relationship Id="rId93" Type="http://schemas.openxmlformats.org/officeDocument/2006/relationships/image" Target="../media/image83.png"/><Relationship Id="rId98" Type="http://schemas.openxmlformats.org/officeDocument/2006/relationships/customXml" Target="../ink/ink55.xml"/><Relationship Id="rId121" Type="http://schemas.openxmlformats.org/officeDocument/2006/relationships/image" Target="../media/image97.png"/><Relationship Id="rId142" Type="http://schemas.openxmlformats.org/officeDocument/2006/relationships/customXml" Target="../ink/ink77.xml"/><Relationship Id="rId163" Type="http://schemas.openxmlformats.org/officeDocument/2006/relationships/image" Target="../media/image118.png"/><Relationship Id="rId184" Type="http://schemas.openxmlformats.org/officeDocument/2006/relationships/customXml" Target="../ink/ink98.xml"/><Relationship Id="rId3" Type="http://schemas.openxmlformats.org/officeDocument/2006/relationships/image" Target="../media/image38.png"/><Relationship Id="rId25" Type="http://schemas.openxmlformats.org/officeDocument/2006/relationships/image" Target="../media/image49.png"/><Relationship Id="rId46" Type="http://schemas.openxmlformats.org/officeDocument/2006/relationships/customXml" Target="../ink/ink29.xml"/><Relationship Id="rId67" Type="http://schemas.openxmlformats.org/officeDocument/2006/relationships/image" Target="../media/image70.png"/><Relationship Id="rId116" Type="http://schemas.openxmlformats.org/officeDocument/2006/relationships/customXml" Target="../ink/ink64.xml"/><Relationship Id="rId137" Type="http://schemas.openxmlformats.org/officeDocument/2006/relationships/image" Target="../media/image105.png"/><Relationship Id="rId158" Type="http://schemas.openxmlformats.org/officeDocument/2006/relationships/customXml" Target="../ink/ink85.xml"/><Relationship Id="rId20" Type="http://schemas.openxmlformats.org/officeDocument/2006/relationships/customXml" Target="../ink/ink16.xml"/><Relationship Id="rId41" Type="http://schemas.openxmlformats.org/officeDocument/2006/relationships/image" Target="../media/image57.png"/><Relationship Id="rId62" Type="http://schemas.openxmlformats.org/officeDocument/2006/relationships/customXml" Target="../ink/ink37.xml"/><Relationship Id="rId83" Type="http://schemas.openxmlformats.org/officeDocument/2006/relationships/image" Target="../media/image78.png"/><Relationship Id="rId88" Type="http://schemas.openxmlformats.org/officeDocument/2006/relationships/customXml" Target="../ink/ink50.xml"/><Relationship Id="rId111" Type="http://schemas.openxmlformats.org/officeDocument/2006/relationships/image" Target="../media/image92.png"/><Relationship Id="rId132" Type="http://schemas.openxmlformats.org/officeDocument/2006/relationships/customXml" Target="../ink/ink72.xml"/><Relationship Id="rId153" Type="http://schemas.openxmlformats.org/officeDocument/2006/relationships/image" Target="../media/image113.png"/><Relationship Id="rId174" Type="http://schemas.openxmlformats.org/officeDocument/2006/relationships/customXml" Target="../ink/ink93.xml"/><Relationship Id="rId179" Type="http://schemas.openxmlformats.org/officeDocument/2006/relationships/image" Target="../media/image126.png"/><Relationship Id="rId15" Type="http://schemas.openxmlformats.org/officeDocument/2006/relationships/image" Target="../media/image44.png"/><Relationship Id="rId36" Type="http://schemas.openxmlformats.org/officeDocument/2006/relationships/customXml" Target="../ink/ink24.xml"/><Relationship Id="rId57" Type="http://schemas.openxmlformats.org/officeDocument/2006/relationships/image" Target="../media/image65.png"/><Relationship Id="rId106" Type="http://schemas.openxmlformats.org/officeDocument/2006/relationships/customXml" Target="../ink/ink59.xml"/><Relationship Id="rId127" Type="http://schemas.openxmlformats.org/officeDocument/2006/relationships/image" Target="../media/image100.png"/><Relationship Id="rId10" Type="http://schemas.openxmlformats.org/officeDocument/2006/relationships/customXml" Target="../ink/ink11.xml"/><Relationship Id="rId31" Type="http://schemas.openxmlformats.org/officeDocument/2006/relationships/image" Target="../media/image52.png"/><Relationship Id="rId52" Type="http://schemas.openxmlformats.org/officeDocument/2006/relationships/customXml" Target="../ink/ink32.xml"/><Relationship Id="rId73" Type="http://schemas.openxmlformats.org/officeDocument/2006/relationships/image" Target="../media/image73.png"/><Relationship Id="rId78" Type="http://schemas.openxmlformats.org/officeDocument/2006/relationships/customXml" Target="../ink/ink45.xml"/><Relationship Id="rId94" Type="http://schemas.openxmlformats.org/officeDocument/2006/relationships/customXml" Target="../ink/ink53.xml"/><Relationship Id="rId99" Type="http://schemas.openxmlformats.org/officeDocument/2006/relationships/image" Target="../media/image86.png"/><Relationship Id="rId101" Type="http://schemas.openxmlformats.org/officeDocument/2006/relationships/image" Target="../media/image87.png"/><Relationship Id="rId122" Type="http://schemas.openxmlformats.org/officeDocument/2006/relationships/customXml" Target="../ink/ink67.xml"/><Relationship Id="rId143" Type="http://schemas.openxmlformats.org/officeDocument/2006/relationships/image" Target="../media/image108.png"/><Relationship Id="rId148" Type="http://schemas.openxmlformats.org/officeDocument/2006/relationships/customXml" Target="../ink/ink80.xml"/><Relationship Id="rId164" Type="http://schemas.openxmlformats.org/officeDocument/2006/relationships/customXml" Target="../ink/ink88.xml"/><Relationship Id="rId169" Type="http://schemas.openxmlformats.org/officeDocument/2006/relationships/image" Target="../media/image121.png"/><Relationship Id="rId185" Type="http://schemas.openxmlformats.org/officeDocument/2006/relationships/image" Target="../media/image129.png"/><Relationship Id="rId4" Type="http://schemas.openxmlformats.org/officeDocument/2006/relationships/customXml" Target="../ink/ink8.xml"/><Relationship Id="rId9" Type="http://schemas.openxmlformats.org/officeDocument/2006/relationships/image" Target="../media/image41.png"/><Relationship Id="rId180" Type="http://schemas.openxmlformats.org/officeDocument/2006/relationships/customXml" Target="../ink/ink96.xml"/><Relationship Id="rId26" Type="http://schemas.openxmlformats.org/officeDocument/2006/relationships/customXml" Target="../ink/ink19.xml"/><Relationship Id="rId47" Type="http://schemas.openxmlformats.org/officeDocument/2006/relationships/image" Target="../media/image60.png"/><Relationship Id="rId68" Type="http://schemas.openxmlformats.org/officeDocument/2006/relationships/customXml" Target="../ink/ink40.xml"/><Relationship Id="rId89" Type="http://schemas.openxmlformats.org/officeDocument/2006/relationships/image" Target="../media/image81.png"/><Relationship Id="rId112" Type="http://schemas.openxmlformats.org/officeDocument/2006/relationships/customXml" Target="../ink/ink62.xml"/><Relationship Id="rId133" Type="http://schemas.openxmlformats.org/officeDocument/2006/relationships/image" Target="../media/image103.png"/><Relationship Id="rId154" Type="http://schemas.openxmlformats.org/officeDocument/2006/relationships/customXml" Target="../ink/ink83.xml"/><Relationship Id="rId175" Type="http://schemas.openxmlformats.org/officeDocument/2006/relationships/image" Target="../media/image124.png"/><Relationship Id="rId16" Type="http://schemas.openxmlformats.org/officeDocument/2006/relationships/customXml" Target="../ink/ink14.xml"/><Relationship Id="rId37" Type="http://schemas.openxmlformats.org/officeDocument/2006/relationships/image" Target="../media/image55.png"/><Relationship Id="rId58" Type="http://schemas.openxmlformats.org/officeDocument/2006/relationships/customXml" Target="../ink/ink35.xml"/><Relationship Id="rId79" Type="http://schemas.openxmlformats.org/officeDocument/2006/relationships/image" Target="../media/image76.png"/><Relationship Id="rId102" Type="http://schemas.openxmlformats.org/officeDocument/2006/relationships/customXml" Target="../ink/ink57.xml"/><Relationship Id="rId123" Type="http://schemas.openxmlformats.org/officeDocument/2006/relationships/image" Target="../media/image98.png"/><Relationship Id="rId144" Type="http://schemas.openxmlformats.org/officeDocument/2006/relationships/customXml" Target="../ink/ink78.xml"/><Relationship Id="rId90" Type="http://schemas.openxmlformats.org/officeDocument/2006/relationships/customXml" Target="../ink/ink51.xml"/><Relationship Id="rId165" Type="http://schemas.openxmlformats.org/officeDocument/2006/relationships/image" Target="../media/image119.png"/><Relationship Id="rId27" Type="http://schemas.openxmlformats.org/officeDocument/2006/relationships/image" Target="../media/image50.png"/><Relationship Id="rId48" Type="http://schemas.openxmlformats.org/officeDocument/2006/relationships/customXml" Target="../ink/ink30.xml"/><Relationship Id="rId69" Type="http://schemas.openxmlformats.org/officeDocument/2006/relationships/image" Target="../media/image71.png"/><Relationship Id="rId113" Type="http://schemas.openxmlformats.org/officeDocument/2006/relationships/image" Target="../media/image93.png"/><Relationship Id="rId134" Type="http://schemas.openxmlformats.org/officeDocument/2006/relationships/customXml" Target="../ink/ink73.xml"/><Relationship Id="rId80" Type="http://schemas.openxmlformats.org/officeDocument/2006/relationships/customXml" Target="../ink/ink46.xml"/><Relationship Id="rId155" Type="http://schemas.openxmlformats.org/officeDocument/2006/relationships/image" Target="../media/image114.png"/><Relationship Id="rId176" Type="http://schemas.openxmlformats.org/officeDocument/2006/relationships/customXml" Target="../ink/ink94.xml"/><Relationship Id="rId17" Type="http://schemas.openxmlformats.org/officeDocument/2006/relationships/image" Target="../media/image45.png"/><Relationship Id="rId38" Type="http://schemas.openxmlformats.org/officeDocument/2006/relationships/customXml" Target="../ink/ink25.xml"/><Relationship Id="rId59" Type="http://schemas.openxmlformats.org/officeDocument/2006/relationships/image" Target="../media/image66.png"/><Relationship Id="rId103" Type="http://schemas.openxmlformats.org/officeDocument/2006/relationships/image" Target="../media/image88.png"/><Relationship Id="rId124" Type="http://schemas.openxmlformats.org/officeDocument/2006/relationships/customXml" Target="../ink/ink68.xml"/><Relationship Id="rId70" Type="http://schemas.openxmlformats.org/officeDocument/2006/relationships/customXml" Target="../ink/ink41.xml"/><Relationship Id="rId91" Type="http://schemas.openxmlformats.org/officeDocument/2006/relationships/image" Target="../media/image82.png"/><Relationship Id="rId145" Type="http://schemas.openxmlformats.org/officeDocument/2006/relationships/image" Target="../media/image109.png"/><Relationship Id="rId166" Type="http://schemas.openxmlformats.org/officeDocument/2006/relationships/customXml" Target="../ink/ink89.xml"/><Relationship Id="rId1" Type="http://schemas.openxmlformats.org/officeDocument/2006/relationships/slideLayout" Target="../slideLayouts/slideLayout3.xml"/><Relationship Id="rId28" Type="http://schemas.openxmlformats.org/officeDocument/2006/relationships/customXml" Target="../ink/ink20.xml"/><Relationship Id="rId49" Type="http://schemas.openxmlformats.org/officeDocument/2006/relationships/image" Target="../media/image61.png"/><Relationship Id="rId114" Type="http://schemas.openxmlformats.org/officeDocument/2006/relationships/customXml" Target="../ink/ink63.xml"/><Relationship Id="rId60" Type="http://schemas.openxmlformats.org/officeDocument/2006/relationships/customXml" Target="../ink/ink36.xml"/><Relationship Id="rId81" Type="http://schemas.openxmlformats.org/officeDocument/2006/relationships/image" Target="../media/image77.png"/><Relationship Id="rId135" Type="http://schemas.openxmlformats.org/officeDocument/2006/relationships/image" Target="../media/image104.png"/><Relationship Id="rId156" Type="http://schemas.openxmlformats.org/officeDocument/2006/relationships/customXml" Target="../ink/ink84.xml"/><Relationship Id="rId177" Type="http://schemas.openxmlformats.org/officeDocument/2006/relationships/image" Target="../media/image1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obric/neocortexapi/blob/master/source/Documentation/gettingStarted.md" TargetMode="External"/><Relationship Id="rId7" Type="http://schemas.openxmlformats.org/officeDocument/2006/relationships/image" Target="../media/image141.png"/><Relationship Id="rId2" Type="http://schemas.openxmlformats.org/officeDocument/2006/relationships/hyperlink" Target="https://github.com/ddobric/neocortexapi/blob/master/source/Documentation/tutorial.md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dobric/neocortexapi/blob/master/NeoCortexApi/Documentation/ColumnActivity.md" TargetMode="External"/><Relationship Id="rId5" Type="http://schemas.openxmlformats.org/officeDocument/2006/relationships/hyperlink" Target="https://github.com/ddobric/neocortexapi/blob/master/source/Samples/NeoCortexApiSample/SequenceLearning.cs" TargetMode="External"/><Relationship Id="rId4" Type="http://schemas.openxmlformats.org/officeDocument/2006/relationships/hyperlink" Target="https://github.com/ddobric/neocortexapi/blob/master/source/Samples/NeoCortexApiSample/SpatialPatternLearning.cs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erarchical_temporal_memory" TargetMode="External"/><Relationship Id="rId2" Type="http://schemas.openxmlformats.org/officeDocument/2006/relationships/hyperlink" Target="https://www.youtube.com/watch?v=Ub1fE-bAroA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umenta.com/resources/biological-and-machine-intelligence/spatial-pooling-algorithm/" TargetMode="External"/><Relationship Id="rId5" Type="http://schemas.openxmlformats.org/officeDocument/2006/relationships/hyperlink" Target="https://web.archive.org/web/20110714212402/http:/www.numenta.com/htm-overview/education.php" TargetMode="External"/><Relationship Id="rId4" Type="http://schemas.openxmlformats.org/officeDocument/2006/relationships/hyperlink" Target="https://www.youtube.com/watch?v=nBYddmFg4nQ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icc.org/node/TechnicalProgram/icpram/2021/presentationDetails/103142" TargetMode="External"/><Relationship Id="rId3" Type="http://schemas.openxmlformats.org/officeDocument/2006/relationships/hyperlink" Target="https://10times.com/ais-helsinki" TargetMode="External"/><Relationship Id="rId7" Type="http://schemas.openxmlformats.org/officeDocument/2006/relationships/hyperlink" Target="https://www.scitepress.org/PublicationsDetail.aspx?ID=fUz607CA/eU=&amp;t=1" TargetMode="External"/><Relationship Id="rId2" Type="http://schemas.openxmlformats.org/officeDocument/2006/relationships/hyperlink" Target="https://aircconline.com/abstract/ijaia/v11n4/11420ijaia07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l.acm.org/doi/10.1145/3393822.3432317" TargetMode="External"/><Relationship Id="rId5" Type="http://schemas.openxmlformats.org/officeDocument/2006/relationships/hyperlink" Target="https://doi.org/10.1145/3393822.3432317" TargetMode="External"/><Relationship Id="rId4" Type="http://schemas.openxmlformats.org/officeDocument/2006/relationships/hyperlink" Target="https://aircconline.com/csit/csit1006.pdf" TargetMode="External"/><Relationship Id="rId9" Type="http://schemas.openxmlformats.org/officeDocument/2006/relationships/hyperlink" Target="https://www.springer.com/journal/42979/updates/17257234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s.es/~fsancho/?e=135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yearofai.com/rohan-lenny-1-neural-networks-the-backpropagation-algorithm-explained-abf4609d4f9d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87904" y="2340321"/>
            <a:ext cx="8206909" cy="364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64" dirty="0"/>
              <a:t>Welcome </a:t>
            </a:r>
          </a:p>
          <a:p>
            <a:pPr algn="ctr"/>
            <a:r>
              <a:rPr lang="en-US" sz="3264" dirty="0"/>
              <a:t>to</a:t>
            </a:r>
          </a:p>
          <a:p>
            <a:pPr algn="ctr"/>
            <a:r>
              <a:rPr lang="en-US" sz="4080" dirty="0"/>
              <a:t>Software Engineering </a:t>
            </a:r>
          </a:p>
          <a:p>
            <a:pPr algn="ctr"/>
            <a:r>
              <a:rPr lang="en-US" sz="2856" dirty="0"/>
              <a:t>Lesson</a:t>
            </a:r>
            <a:r>
              <a:rPr lang="en-US" sz="4080" dirty="0"/>
              <a:t> </a:t>
            </a:r>
            <a:r>
              <a:rPr lang="en-US" sz="2856" dirty="0"/>
              <a:t>WS2021/2022</a:t>
            </a:r>
          </a:p>
          <a:p>
            <a:pPr algn="ctr"/>
            <a:r>
              <a:rPr lang="en-US" sz="2856" dirty="0"/>
              <a:t>Starting at 14:15</a:t>
            </a:r>
          </a:p>
          <a:p>
            <a:pPr algn="ctr"/>
            <a:endParaRPr lang="en-US" sz="32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83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643" y="6160079"/>
            <a:ext cx="628398" cy="42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18" y="4613927"/>
            <a:ext cx="1431325" cy="1416794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809135" y="3330725"/>
            <a:ext cx="1032526" cy="798846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28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28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28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682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BCC66-D6AA-44D4-954B-DE277A25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6" y="3497262"/>
            <a:ext cx="10056812" cy="1181862"/>
          </a:xfrm>
        </p:spPr>
        <p:txBody>
          <a:bodyPr/>
          <a:lstStyle/>
          <a:p>
            <a:r>
              <a:rPr lang="en-US" dirty="0"/>
              <a:t>NEOCORTEX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CFDB6-BBC2-48B9-9A8F-FCF625BDE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417" y="4517637"/>
            <a:ext cx="10058401" cy="738664"/>
          </a:xfrm>
        </p:spPr>
        <p:txBody>
          <a:bodyPr/>
          <a:lstStyle/>
          <a:p>
            <a:r>
              <a:rPr lang="en-US" dirty="0"/>
              <a:t>Learning from brain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18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16769A-471E-4569-9A9B-14F24CEBF00B}"/>
              </a:ext>
            </a:extLst>
          </p:cNvPr>
          <p:cNvSpPr/>
          <p:nvPr/>
        </p:nvSpPr>
        <p:spPr bwMode="auto">
          <a:xfrm>
            <a:off x="0" y="0"/>
            <a:ext cx="12696497" cy="65532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0AE26-501F-45A4-84F4-017C6984805A}"/>
              </a:ext>
            </a:extLst>
          </p:cNvPr>
          <p:cNvSpPr/>
          <p:nvPr/>
        </p:nvSpPr>
        <p:spPr>
          <a:xfrm>
            <a:off x="48445" y="5925144"/>
            <a:ext cx="1252304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hlinkClick r:id="rId2"/>
              </a:rPr>
              <a:t>http://siimland.com/what-to-feed-your-neocortex-to-boost-brain-power</a:t>
            </a:r>
            <a:r>
              <a:rPr lang="de-DE" dirty="0">
                <a:hlinkClick r:id="rId2"/>
              </a:rPr>
              <a:t>/</a:t>
            </a:r>
            <a:endParaRPr lang="de-DE" dirty="0"/>
          </a:p>
          <a:p>
            <a:r>
              <a:rPr lang="de-DE" sz="1600" dirty="0">
                <a:hlinkClick r:id="rId3"/>
              </a:rPr>
              <a:t>https://www.shutterstock.com/video/clip-540940-stock-footage--d-render-xray-style-image-of-the-human-brain-hd.html</a:t>
            </a:r>
            <a:endParaRPr lang="de-DE" sz="1600" dirty="0"/>
          </a:p>
          <a:p>
            <a:r>
              <a:rPr lang="de-DE" sz="1600" dirty="0"/>
              <a:t>  </a:t>
            </a:r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3542A-DF2D-4916-A5CB-9CDE64F0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92" y="237574"/>
            <a:ext cx="5832311" cy="5832311"/>
          </a:xfrm>
          <a:prstGeom prst="rect">
            <a:avLst/>
          </a:prstGeom>
        </p:spPr>
      </p:pic>
      <p:sp>
        <p:nvSpPr>
          <p:cNvPr id="10" name="Rectangular Callout 47">
            <a:extLst>
              <a:ext uri="{FF2B5EF4-FFF2-40B4-BE49-F238E27FC236}">
                <a16:creationId xmlns:a16="http://schemas.microsoft.com/office/drawing/2014/main" id="{67CFFA0E-08A2-4C44-B971-37F5855E028C}"/>
              </a:ext>
            </a:extLst>
          </p:cNvPr>
          <p:cNvSpPr/>
          <p:nvPr/>
        </p:nvSpPr>
        <p:spPr>
          <a:xfrm>
            <a:off x="9539042" y="1185349"/>
            <a:ext cx="1702707" cy="821887"/>
          </a:xfrm>
          <a:prstGeom prst="wedgeRectCallout">
            <a:avLst>
              <a:gd name="adj1" fmla="val -150705"/>
              <a:gd name="adj2" fmla="val 398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Neocortex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>
                <a:solidFill>
                  <a:schemeClr val="tx1"/>
                </a:solidFill>
              </a:rPr>
              <a:t>rational)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1E22C-21D0-4F43-A0C2-25354F0E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Brain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ular Callout 47">
            <a:extLst>
              <a:ext uri="{FF2B5EF4-FFF2-40B4-BE49-F238E27FC236}">
                <a16:creationId xmlns:a16="http://schemas.microsoft.com/office/drawing/2014/main" id="{CA65DE4C-7CB6-47C4-8715-9A1D571E36D7}"/>
              </a:ext>
            </a:extLst>
          </p:cNvPr>
          <p:cNvSpPr/>
          <p:nvPr/>
        </p:nvSpPr>
        <p:spPr>
          <a:xfrm>
            <a:off x="9588496" y="3038475"/>
            <a:ext cx="1702707" cy="917574"/>
          </a:xfrm>
          <a:prstGeom prst="wedgeRectCallout">
            <a:avLst>
              <a:gd name="adj1" fmla="val -223613"/>
              <a:gd name="adj2" fmla="val -760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Limbic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>
                <a:solidFill>
                  <a:schemeClr val="tx1"/>
                </a:solidFill>
              </a:rPr>
              <a:t>emotional)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3" name="Rectangular Callout 47">
            <a:extLst>
              <a:ext uri="{FF2B5EF4-FFF2-40B4-BE49-F238E27FC236}">
                <a16:creationId xmlns:a16="http://schemas.microsoft.com/office/drawing/2014/main" id="{E06C4527-5CBC-4C9F-9A2E-6500202A7480}"/>
              </a:ext>
            </a:extLst>
          </p:cNvPr>
          <p:cNvSpPr/>
          <p:nvPr/>
        </p:nvSpPr>
        <p:spPr>
          <a:xfrm>
            <a:off x="2256645" y="4210568"/>
            <a:ext cx="1702707" cy="917574"/>
          </a:xfrm>
          <a:prstGeom prst="wedgeRectCallout">
            <a:avLst>
              <a:gd name="adj1" fmla="val 121721"/>
              <a:gd name="adj2" fmla="val -770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Reptilian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(instinctual)</a:t>
            </a:r>
            <a:endParaRPr lang="de-D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7576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2BBA-1564-479C-8285-FC411B7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E5492-ADA2-4F64-9F08-7F593D53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994" y="1374282"/>
            <a:ext cx="8126984" cy="52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006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2BBA-1564-479C-8285-FC411B7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endParaRPr lang="de-DE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4636A2-BDF8-4005-9FE2-D89055346367}"/>
              </a:ext>
            </a:extLst>
          </p:cNvPr>
          <p:cNvGrpSpPr/>
          <p:nvPr/>
        </p:nvGrpSpPr>
        <p:grpSpPr>
          <a:xfrm>
            <a:off x="2299578" y="1114379"/>
            <a:ext cx="9040068" cy="5244444"/>
            <a:chOff x="1485191" y="1145045"/>
            <a:chExt cx="9040068" cy="52444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8E5492-ADA2-4F64-9F08-7F593D53C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8275" y="1145045"/>
              <a:ext cx="8126984" cy="524444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4E879F2-4417-43E4-ABF8-44C1DF53A703}"/>
                    </a:ext>
                  </a:extLst>
                </p14:cNvPr>
                <p14:cNvContentPartPr/>
                <p14:nvPr/>
              </p14:nvContentPartPr>
              <p14:xfrm>
                <a:off x="1485191" y="3610747"/>
                <a:ext cx="1231020" cy="138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4E879F2-4417-43E4-ABF8-44C1DF53A7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67199" y="3592742"/>
                  <a:ext cx="1266644" cy="14216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72F0F7AC-06EA-4105-9422-9CEF9FC10DFA}"/>
              </a:ext>
            </a:extLst>
          </p:cNvPr>
          <p:cNvSpPr/>
          <p:nvPr/>
        </p:nvSpPr>
        <p:spPr bwMode="auto">
          <a:xfrm>
            <a:off x="3675921" y="2524275"/>
            <a:ext cx="2710927" cy="2641002"/>
          </a:xfrm>
          <a:prstGeom prst="donut">
            <a:avLst/>
          </a:prstGeom>
          <a:solidFill>
            <a:srgbClr val="FFFF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921EE5BB-8051-4665-88CC-1A79EB946671}"/>
              </a:ext>
            </a:extLst>
          </p:cNvPr>
          <p:cNvSpPr/>
          <p:nvPr/>
        </p:nvSpPr>
        <p:spPr bwMode="auto">
          <a:xfrm>
            <a:off x="1824763" y="754061"/>
            <a:ext cx="6413241" cy="6181429"/>
          </a:xfrm>
          <a:prstGeom prst="donut">
            <a:avLst/>
          </a:prstGeom>
          <a:solidFill>
            <a:srgbClr val="FFC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28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26A5A-D0C5-499F-A0BA-4D2A96C8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columns in neocortex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B766-98F8-4F58-8A56-EEBCA80F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24" y="1114234"/>
            <a:ext cx="3105881" cy="4853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AA5D93-35D0-4F47-9C50-7C5095542534}"/>
              </a:ext>
            </a:extLst>
          </p:cNvPr>
          <p:cNvSpPr/>
          <p:nvPr/>
        </p:nvSpPr>
        <p:spPr>
          <a:xfrm>
            <a:off x="706182" y="6207188"/>
            <a:ext cx="4106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  <a:latin typeface="Linux Libertine"/>
              </a:rPr>
              <a:t>by</a:t>
            </a:r>
            <a:r>
              <a:rPr lang="de-DE" dirty="0">
                <a:solidFill>
                  <a:srgbClr val="000000"/>
                </a:solidFill>
                <a:latin typeface="Linux Libertine"/>
              </a:rPr>
              <a:t> Santiago Ramón y Cajal (1852-1934)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C077B-5B24-420C-9BF1-1E7CD17A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385" y="1212849"/>
            <a:ext cx="5686425" cy="48482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CFDADC-16CE-47CB-94AB-BDC181F48ECD}"/>
              </a:ext>
            </a:extLst>
          </p:cNvPr>
          <p:cNvSpPr/>
          <p:nvPr/>
        </p:nvSpPr>
        <p:spPr>
          <a:xfrm>
            <a:off x="5819444" y="6245740"/>
            <a:ext cx="5973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https://academic.oup.com/brain/article/125/5/935/32813</a:t>
            </a:r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1151181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F92F7-C51D-446E-B046-06C24C53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a cortical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9C8B2-0D34-4BC0-B607-4DCC873BC0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204" y="1690649"/>
            <a:ext cx="5839365" cy="35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0826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A62-2305-4115-9C68-420363BC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columns in neocortex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86A19-90DF-4715-B5ED-A9F709542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136" y="2622549"/>
            <a:ext cx="3396185" cy="2527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CAA8B-F228-49C7-95FA-62A7F29E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2622549"/>
            <a:ext cx="3490281" cy="25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0662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66EE97-22AC-488E-8E6A-20F88CE2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176" y="1731981"/>
            <a:ext cx="4538389" cy="3275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78E1C2-672D-4728-BC38-0A61AAAB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Cortical column with mini-columns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2C297-70BB-4B1C-A938-6D0155FA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75" y="1688951"/>
            <a:ext cx="4759397" cy="32380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A8AFDD-1158-400C-8E4A-297E5846B94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324574" y="3369833"/>
            <a:ext cx="1726602" cy="5782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D1F5F4-1F9A-44DA-A3BB-074D4FF8E069}"/>
              </a:ext>
            </a:extLst>
          </p:cNvPr>
          <p:cNvSpPr/>
          <p:nvPr/>
        </p:nvSpPr>
        <p:spPr>
          <a:xfrm>
            <a:off x="760475" y="6157995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 action="ppaction://hlinkfile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022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A9AD-4C74-415E-9698-383AA6AB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Semantic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AB61C-3B26-46E7-A8B7-A9368BD3BA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4107" y="1822973"/>
            <a:ext cx="6325497" cy="353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7064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7C8012-04D7-43F5-8C2E-58E864A4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93" y="914628"/>
            <a:ext cx="4762535" cy="53530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29DAB-A1D3-4F1A-B91E-B4D5F389BD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4788"/>
            <a:ext cx="11888788" cy="917575"/>
          </a:xfrm>
        </p:spPr>
        <p:txBody>
          <a:bodyPr/>
          <a:lstStyle/>
          <a:p>
            <a:r>
              <a:rPr lang="en-US" sz="4400" dirty="0"/>
              <a:t>Hierarchical Temporal Memory Cortical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BF12A-FD48-4F77-91B3-05FAD936EBF4}"/>
              </a:ext>
            </a:extLst>
          </p:cNvPr>
          <p:cNvSpPr txBox="1"/>
          <p:nvPr/>
        </p:nvSpPr>
        <p:spPr>
          <a:xfrm>
            <a:off x="7212707" y="6244972"/>
            <a:ext cx="267323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Feedforward (proximal)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F449F-F0EA-40F3-88DD-3FD2195CC7C2}"/>
              </a:ext>
            </a:extLst>
          </p:cNvPr>
          <p:cNvSpPr txBox="1"/>
          <p:nvPr/>
        </p:nvSpPr>
        <p:spPr>
          <a:xfrm>
            <a:off x="10338793" y="4054459"/>
            <a:ext cx="185352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Context (distal)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C1100-576F-45F6-9E40-927D267AB1D6}"/>
              </a:ext>
            </a:extLst>
          </p:cNvPr>
          <p:cNvSpPr txBox="1"/>
          <p:nvPr/>
        </p:nvSpPr>
        <p:spPr>
          <a:xfrm>
            <a:off x="8635426" y="1778932"/>
            <a:ext cx="207672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Feedback (apical)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24BAA96-3074-4E1D-A314-C85A6C1CCBFC}"/>
              </a:ext>
            </a:extLst>
          </p:cNvPr>
          <p:cNvSpPr txBox="1">
            <a:spLocks/>
          </p:cNvSpPr>
          <p:nvPr/>
        </p:nvSpPr>
        <p:spPr>
          <a:xfrm>
            <a:off x="100145" y="1380607"/>
            <a:ext cx="11888787" cy="522597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Inspired by Neocortex</a:t>
            </a:r>
          </a:p>
          <a:p>
            <a:r>
              <a:rPr lang="en-US" dirty="0"/>
              <a:t>Different model of artifficial neuron</a:t>
            </a:r>
          </a:p>
          <a:p>
            <a:r>
              <a:rPr lang="en-US" dirty="0"/>
              <a:t>Dynamic Synapse grow</a:t>
            </a:r>
          </a:p>
          <a:p>
            <a:r>
              <a:rPr lang="en-US" dirty="0"/>
              <a:t>Inhibition</a:t>
            </a:r>
          </a:p>
          <a:p>
            <a:r>
              <a:rPr lang="en-US" dirty="0"/>
              <a:t>Boosting (</a:t>
            </a:r>
            <a:r>
              <a:rPr lang="en-US" sz="2400" dirty="0"/>
              <a:t>homeostatic elasticity</a:t>
            </a:r>
            <a:r>
              <a:rPr lang="en-US" dirty="0"/>
              <a:t>)</a:t>
            </a:r>
          </a:p>
          <a:p>
            <a:r>
              <a:rPr lang="en-US" dirty="0"/>
              <a:t>Two algorithms</a:t>
            </a:r>
          </a:p>
          <a:p>
            <a:pPr lvl="1"/>
            <a:r>
              <a:rPr lang="en-US" dirty="0"/>
              <a:t>Spatial Pooler</a:t>
            </a:r>
          </a:p>
          <a:p>
            <a:pPr lvl="1"/>
            <a:r>
              <a:rPr lang="en-US" dirty="0"/>
              <a:t>Temporal Memory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64833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54674" y="734910"/>
            <a:ext cx="8206909" cy="2047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64" dirty="0"/>
              <a:t>The rule No1</a:t>
            </a:r>
          </a:p>
          <a:p>
            <a:pPr algn="ctr"/>
            <a:r>
              <a:rPr lang="en-US" sz="4080" u="sng" dirty="0"/>
              <a:t>Keep your camera on</a:t>
            </a:r>
            <a:endParaRPr lang="en-US" sz="3672" u="sng" dirty="0"/>
          </a:p>
          <a:p>
            <a:pPr algn="ctr"/>
            <a:endParaRPr lang="en-US" sz="32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83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1827" y="2277592"/>
            <a:ext cx="932603" cy="932603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941" y="4462411"/>
            <a:ext cx="2642376" cy="17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109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9F0FC19-7C3F-4E2E-A666-297F8D54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319" y="-234217"/>
            <a:ext cx="4967324" cy="59245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0B06640-9BC5-4B87-BDFB-F561C753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414" y="-353231"/>
            <a:ext cx="4967324" cy="592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7729E6-A6ED-4BFA-952E-C0B99D83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924" y="135684"/>
            <a:ext cx="11889564" cy="917575"/>
          </a:xfrm>
        </p:spPr>
        <p:txBody>
          <a:bodyPr/>
          <a:lstStyle/>
          <a:p>
            <a:r>
              <a:rPr lang="en-US" dirty="0"/>
              <a:t>Neural Cell Model</a:t>
            </a:r>
            <a:endParaRPr lang="en-DE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65F6294-9EB1-448A-9DF9-1C0A153092C9}"/>
              </a:ext>
            </a:extLst>
          </p:cNvPr>
          <p:cNvSpPr/>
          <p:nvPr/>
        </p:nvSpPr>
        <p:spPr bwMode="auto">
          <a:xfrm>
            <a:off x="3691863" y="5690376"/>
            <a:ext cx="1490856" cy="409770"/>
          </a:xfrm>
          <a:custGeom>
            <a:avLst/>
            <a:gdLst>
              <a:gd name="connsiteX0" fmla="*/ 0 w 1490856"/>
              <a:gd name="connsiteY0" fmla="*/ 0 h 409770"/>
              <a:gd name="connsiteX1" fmla="*/ 248476 w 1490856"/>
              <a:gd name="connsiteY1" fmla="*/ 0 h 409770"/>
              <a:gd name="connsiteX2" fmla="*/ -191326 w 1490856"/>
              <a:gd name="connsiteY2" fmla="*/ -501777 h 409770"/>
              <a:gd name="connsiteX3" fmla="*/ -597297 w 1490856"/>
              <a:gd name="connsiteY3" fmla="*/ -964955 h 409770"/>
              <a:gd name="connsiteX4" fmla="*/ -215504 w 1490856"/>
              <a:gd name="connsiteY4" fmla="*/ -662602 h 409770"/>
              <a:gd name="connsiteX5" fmla="*/ 154103 w 1490856"/>
              <a:gd name="connsiteY5" fmla="*/ -369899 h 409770"/>
              <a:gd name="connsiteX6" fmla="*/ 621190 w 1490856"/>
              <a:gd name="connsiteY6" fmla="*/ 0 h 409770"/>
              <a:gd name="connsiteX7" fmla="*/ 1038630 w 1490856"/>
              <a:gd name="connsiteY7" fmla="*/ 0 h 409770"/>
              <a:gd name="connsiteX8" fmla="*/ 1490856 w 1490856"/>
              <a:gd name="connsiteY8" fmla="*/ 0 h 409770"/>
              <a:gd name="connsiteX9" fmla="*/ 1490856 w 1490856"/>
              <a:gd name="connsiteY9" fmla="*/ 68295 h 409770"/>
              <a:gd name="connsiteX10" fmla="*/ 1490856 w 1490856"/>
              <a:gd name="connsiteY10" fmla="*/ 68295 h 409770"/>
              <a:gd name="connsiteX11" fmla="*/ 1490856 w 1490856"/>
              <a:gd name="connsiteY11" fmla="*/ 170738 h 409770"/>
              <a:gd name="connsiteX12" fmla="*/ 1490856 w 1490856"/>
              <a:gd name="connsiteY12" fmla="*/ 409770 h 409770"/>
              <a:gd name="connsiteX13" fmla="*/ 1047326 w 1490856"/>
              <a:gd name="connsiteY13" fmla="*/ 409770 h 409770"/>
              <a:gd name="connsiteX14" fmla="*/ 621190 w 1490856"/>
              <a:gd name="connsiteY14" fmla="*/ 409770 h 409770"/>
              <a:gd name="connsiteX15" fmla="*/ 248476 w 1490856"/>
              <a:gd name="connsiteY15" fmla="*/ 409770 h 409770"/>
              <a:gd name="connsiteX16" fmla="*/ 248476 w 1490856"/>
              <a:gd name="connsiteY16" fmla="*/ 409770 h 409770"/>
              <a:gd name="connsiteX17" fmla="*/ 0 w 1490856"/>
              <a:gd name="connsiteY17" fmla="*/ 409770 h 409770"/>
              <a:gd name="connsiteX18" fmla="*/ 0 w 1490856"/>
              <a:gd name="connsiteY18" fmla="*/ 170738 h 409770"/>
              <a:gd name="connsiteX19" fmla="*/ 0 w 1490856"/>
              <a:gd name="connsiteY19" fmla="*/ 68295 h 409770"/>
              <a:gd name="connsiteX20" fmla="*/ 0 w 1490856"/>
              <a:gd name="connsiteY20" fmla="*/ 68295 h 409770"/>
              <a:gd name="connsiteX21" fmla="*/ 0 w 1490856"/>
              <a:gd name="connsiteY21" fmla="*/ 0 h 40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90856" h="409770" fill="none" extrusionOk="0">
                <a:moveTo>
                  <a:pt x="0" y="0"/>
                </a:moveTo>
                <a:cubicBezTo>
                  <a:pt x="61991" y="-2948"/>
                  <a:pt x="129661" y="-4134"/>
                  <a:pt x="248476" y="0"/>
                </a:cubicBezTo>
                <a:cubicBezTo>
                  <a:pt x="119049" y="-136133"/>
                  <a:pt x="-7588" y="-273252"/>
                  <a:pt x="-191326" y="-501777"/>
                </a:cubicBezTo>
                <a:cubicBezTo>
                  <a:pt x="-375064" y="-730302"/>
                  <a:pt x="-384767" y="-760355"/>
                  <a:pt x="-597297" y="-964955"/>
                </a:cubicBezTo>
                <a:cubicBezTo>
                  <a:pt x="-424762" y="-842376"/>
                  <a:pt x="-362397" y="-781334"/>
                  <a:pt x="-215504" y="-662602"/>
                </a:cubicBezTo>
                <a:cubicBezTo>
                  <a:pt x="-68611" y="-543870"/>
                  <a:pt x="9266" y="-511810"/>
                  <a:pt x="154103" y="-369899"/>
                </a:cubicBezTo>
                <a:cubicBezTo>
                  <a:pt x="298940" y="-227989"/>
                  <a:pt x="494444" y="-107022"/>
                  <a:pt x="621190" y="0"/>
                </a:cubicBezTo>
                <a:cubicBezTo>
                  <a:pt x="766661" y="-624"/>
                  <a:pt x="932023" y="3016"/>
                  <a:pt x="1038630" y="0"/>
                </a:cubicBezTo>
                <a:cubicBezTo>
                  <a:pt x="1145237" y="-3016"/>
                  <a:pt x="1388986" y="-22268"/>
                  <a:pt x="1490856" y="0"/>
                </a:cubicBezTo>
                <a:cubicBezTo>
                  <a:pt x="1493041" y="30857"/>
                  <a:pt x="1489415" y="50582"/>
                  <a:pt x="1490856" y="68295"/>
                </a:cubicBezTo>
                <a:lnTo>
                  <a:pt x="1490856" y="68295"/>
                </a:lnTo>
                <a:cubicBezTo>
                  <a:pt x="1487559" y="93302"/>
                  <a:pt x="1489005" y="143699"/>
                  <a:pt x="1490856" y="170738"/>
                </a:cubicBezTo>
                <a:cubicBezTo>
                  <a:pt x="1494472" y="278307"/>
                  <a:pt x="1490862" y="355413"/>
                  <a:pt x="1490856" y="409770"/>
                </a:cubicBezTo>
                <a:cubicBezTo>
                  <a:pt x="1306052" y="409633"/>
                  <a:pt x="1262191" y="395298"/>
                  <a:pt x="1047326" y="409770"/>
                </a:cubicBezTo>
                <a:cubicBezTo>
                  <a:pt x="832461" y="424243"/>
                  <a:pt x="712211" y="403759"/>
                  <a:pt x="621190" y="409770"/>
                </a:cubicBezTo>
                <a:cubicBezTo>
                  <a:pt x="494623" y="408814"/>
                  <a:pt x="334623" y="420552"/>
                  <a:pt x="248476" y="409770"/>
                </a:cubicBezTo>
                <a:lnTo>
                  <a:pt x="248476" y="409770"/>
                </a:lnTo>
                <a:cubicBezTo>
                  <a:pt x="150454" y="405979"/>
                  <a:pt x="68288" y="399163"/>
                  <a:pt x="0" y="409770"/>
                </a:cubicBezTo>
                <a:cubicBezTo>
                  <a:pt x="8875" y="332773"/>
                  <a:pt x="4700" y="281435"/>
                  <a:pt x="0" y="170738"/>
                </a:cubicBezTo>
                <a:cubicBezTo>
                  <a:pt x="-3451" y="121326"/>
                  <a:pt x="-1479" y="109162"/>
                  <a:pt x="0" y="68295"/>
                </a:cubicBezTo>
                <a:lnTo>
                  <a:pt x="0" y="68295"/>
                </a:lnTo>
                <a:cubicBezTo>
                  <a:pt x="-2843" y="46185"/>
                  <a:pt x="1964" y="20151"/>
                  <a:pt x="0" y="0"/>
                </a:cubicBezTo>
                <a:close/>
              </a:path>
              <a:path w="1490856" h="409770" stroke="0" extrusionOk="0">
                <a:moveTo>
                  <a:pt x="0" y="0"/>
                </a:moveTo>
                <a:cubicBezTo>
                  <a:pt x="84216" y="2154"/>
                  <a:pt x="124352" y="-6977"/>
                  <a:pt x="248476" y="0"/>
                </a:cubicBezTo>
                <a:cubicBezTo>
                  <a:pt x="70250" y="-164938"/>
                  <a:pt x="-57895" y="-362635"/>
                  <a:pt x="-149037" y="-453529"/>
                </a:cubicBezTo>
                <a:cubicBezTo>
                  <a:pt x="-240180" y="-544423"/>
                  <a:pt x="-456869" y="-840768"/>
                  <a:pt x="-597297" y="-964955"/>
                </a:cubicBezTo>
                <a:cubicBezTo>
                  <a:pt x="-453044" y="-823747"/>
                  <a:pt x="-291413" y="-742916"/>
                  <a:pt x="-191135" y="-643303"/>
                </a:cubicBezTo>
                <a:cubicBezTo>
                  <a:pt x="-90856" y="-543690"/>
                  <a:pt x="86864" y="-446523"/>
                  <a:pt x="202843" y="-331301"/>
                </a:cubicBezTo>
                <a:cubicBezTo>
                  <a:pt x="318822" y="-216079"/>
                  <a:pt x="446637" y="-167893"/>
                  <a:pt x="621190" y="0"/>
                </a:cubicBezTo>
                <a:cubicBezTo>
                  <a:pt x="788708" y="-4753"/>
                  <a:pt x="928023" y="-19571"/>
                  <a:pt x="1038630" y="0"/>
                </a:cubicBezTo>
                <a:cubicBezTo>
                  <a:pt x="1149237" y="19571"/>
                  <a:pt x="1316294" y="-19527"/>
                  <a:pt x="1490856" y="0"/>
                </a:cubicBezTo>
                <a:cubicBezTo>
                  <a:pt x="1489240" y="22637"/>
                  <a:pt x="1490509" y="37906"/>
                  <a:pt x="1490856" y="68295"/>
                </a:cubicBezTo>
                <a:lnTo>
                  <a:pt x="1490856" y="68295"/>
                </a:lnTo>
                <a:cubicBezTo>
                  <a:pt x="1491545" y="93995"/>
                  <a:pt x="1494262" y="134590"/>
                  <a:pt x="1490856" y="170738"/>
                </a:cubicBezTo>
                <a:cubicBezTo>
                  <a:pt x="1496760" y="229932"/>
                  <a:pt x="1483561" y="329721"/>
                  <a:pt x="1490856" y="409770"/>
                </a:cubicBezTo>
                <a:cubicBezTo>
                  <a:pt x="1326640" y="403720"/>
                  <a:pt x="1257126" y="408942"/>
                  <a:pt x="1038630" y="409770"/>
                </a:cubicBezTo>
                <a:cubicBezTo>
                  <a:pt x="820134" y="410598"/>
                  <a:pt x="771873" y="428697"/>
                  <a:pt x="621190" y="409770"/>
                </a:cubicBezTo>
                <a:cubicBezTo>
                  <a:pt x="468722" y="401768"/>
                  <a:pt x="433670" y="392142"/>
                  <a:pt x="248476" y="409770"/>
                </a:cubicBezTo>
                <a:lnTo>
                  <a:pt x="248476" y="409770"/>
                </a:lnTo>
                <a:cubicBezTo>
                  <a:pt x="129666" y="411020"/>
                  <a:pt x="53830" y="411680"/>
                  <a:pt x="0" y="409770"/>
                </a:cubicBezTo>
                <a:cubicBezTo>
                  <a:pt x="-8706" y="356426"/>
                  <a:pt x="2639" y="258865"/>
                  <a:pt x="0" y="170738"/>
                </a:cubicBezTo>
                <a:cubicBezTo>
                  <a:pt x="1171" y="141559"/>
                  <a:pt x="-1153" y="114731"/>
                  <a:pt x="0" y="68295"/>
                </a:cubicBezTo>
                <a:lnTo>
                  <a:pt x="0" y="68295"/>
                </a:lnTo>
                <a:cubicBezTo>
                  <a:pt x="2854" y="48862"/>
                  <a:pt x="1585" y="2044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90064"/>
                      <a:gd name="adj2" fmla="val -28548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cs typeface="Segoe UI" pitchFamily="34" charset="0"/>
              </a:rPr>
              <a:t>Receptor Synapses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64FB9-DA43-4D3F-BD8E-BDCA88DDDCB1}"/>
              </a:ext>
            </a:extLst>
          </p:cNvPr>
          <p:cNvSpPr/>
          <p:nvPr/>
        </p:nvSpPr>
        <p:spPr bwMode="auto">
          <a:xfrm>
            <a:off x="6362813" y="4099364"/>
            <a:ext cx="2347308" cy="492141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Distal Dendrite Segment</a:t>
            </a:r>
            <a:endParaRPr lang="en-US" sz="32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53F05D-865C-41C4-BD7D-AC4886A88C4D}"/>
              </a:ext>
            </a:extLst>
          </p:cNvPr>
          <p:cNvSpPr/>
          <p:nvPr/>
        </p:nvSpPr>
        <p:spPr bwMode="auto">
          <a:xfrm>
            <a:off x="9179858" y="3988926"/>
            <a:ext cx="751114" cy="713015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E74CA3-63E1-4CD7-9510-D5698773A921}"/>
              </a:ext>
            </a:extLst>
          </p:cNvPr>
          <p:cNvSpPr/>
          <p:nvPr/>
        </p:nvSpPr>
        <p:spPr bwMode="auto">
          <a:xfrm>
            <a:off x="1828348" y="4009118"/>
            <a:ext cx="751114" cy="713015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567879-D853-4DAF-86F6-48DBE70CA9B5}"/>
              </a:ext>
            </a:extLst>
          </p:cNvPr>
          <p:cNvSpPr/>
          <p:nvPr/>
        </p:nvSpPr>
        <p:spPr bwMode="auto">
          <a:xfrm>
            <a:off x="2819399" y="4267207"/>
            <a:ext cx="185058" cy="174171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91B7C3-12F5-4420-8968-024645FEEBC7}"/>
              </a:ext>
            </a:extLst>
          </p:cNvPr>
          <p:cNvSpPr/>
          <p:nvPr/>
        </p:nvSpPr>
        <p:spPr bwMode="auto">
          <a:xfrm>
            <a:off x="2819399" y="4547962"/>
            <a:ext cx="185058" cy="174171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A96D92-1C01-4558-8659-3E363B91D04F}"/>
              </a:ext>
            </a:extLst>
          </p:cNvPr>
          <p:cNvSpPr/>
          <p:nvPr/>
        </p:nvSpPr>
        <p:spPr bwMode="auto">
          <a:xfrm>
            <a:off x="2819399" y="3997338"/>
            <a:ext cx="185058" cy="174171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chemeClr val="tx1"/>
              </a:solidFill>
              <a:cs typeface="Segoe U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B0BE9B-B146-41B4-8A49-E5896E938A34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8710121" y="4345434"/>
            <a:ext cx="469737" cy="1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8F44D0-B0CF-4693-9C5F-5D9C62088956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 flipV="1">
            <a:off x="2579462" y="4084424"/>
            <a:ext cx="239937" cy="281202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2246CC-8ED9-4D9E-A10D-5D154F78AC53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2579462" y="4354293"/>
            <a:ext cx="239937" cy="11333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6FD814-135E-43AA-A8CA-3EE1E8C371C9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2579462" y="4365626"/>
            <a:ext cx="239937" cy="269422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EE015D-69AC-42B0-A2F9-9B6E7A912A68}"/>
              </a:ext>
            </a:extLst>
          </p:cNvPr>
          <p:cNvCxnSpPr>
            <a:stCxn id="8" idx="3"/>
            <a:endCxn id="5" idx="1"/>
          </p:cNvCxnSpPr>
          <p:nvPr/>
        </p:nvCxnSpPr>
        <p:spPr>
          <a:xfrm flipV="1">
            <a:off x="3004457" y="4345435"/>
            <a:ext cx="3358356" cy="885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3EE148EA-FE7E-4F31-BA0F-06B440A16203}"/>
              </a:ext>
            </a:extLst>
          </p:cNvPr>
          <p:cNvSpPr/>
          <p:nvPr/>
        </p:nvSpPr>
        <p:spPr bwMode="auto">
          <a:xfrm>
            <a:off x="1258906" y="5718230"/>
            <a:ext cx="1490856" cy="409770"/>
          </a:xfrm>
          <a:custGeom>
            <a:avLst/>
            <a:gdLst>
              <a:gd name="connsiteX0" fmla="*/ 0 w 1490856"/>
              <a:gd name="connsiteY0" fmla="*/ 0 h 409770"/>
              <a:gd name="connsiteX1" fmla="*/ 426136 w 1490856"/>
              <a:gd name="connsiteY1" fmla="*/ 0 h 409770"/>
              <a:gd name="connsiteX2" fmla="*/ 869666 w 1490856"/>
              <a:gd name="connsiteY2" fmla="*/ 0 h 409770"/>
              <a:gd name="connsiteX3" fmla="*/ 927628 w 1490856"/>
              <a:gd name="connsiteY3" fmla="*/ -476303 h 409770"/>
              <a:gd name="connsiteX4" fmla="*/ 981132 w 1490856"/>
              <a:gd name="connsiteY4" fmla="*/ -915967 h 409770"/>
              <a:gd name="connsiteX5" fmla="*/ 1106531 w 1490856"/>
              <a:gd name="connsiteY5" fmla="*/ -476303 h 409770"/>
              <a:gd name="connsiteX6" fmla="*/ 1242380 w 1490856"/>
              <a:gd name="connsiteY6" fmla="*/ 0 h 409770"/>
              <a:gd name="connsiteX7" fmla="*/ 1490856 w 1490856"/>
              <a:gd name="connsiteY7" fmla="*/ 0 h 409770"/>
              <a:gd name="connsiteX8" fmla="*/ 1490856 w 1490856"/>
              <a:gd name="connsiteY8" fmla="*/ 68295 h 409770"/>
              <a:gd name="connsiteX9" fmla="*/ 1490856 w 1490856"/>
              <a:gd name="connsiteY9" fmla="*/ 68295 h 409770"/>
              <a:gd name="connsiteX10" fmla="*/ 1490856 w 1490856"/>
              <a:gd name="connsiteY10" fmla="*/ 170738 h 409770"/>
              <a:gd name="connsiteX11" fmla="*/ 1490856 w 1490856"/>
              <a:gd name="connsiteY11" fmla="*/ 409770 h 409770"/>
              <a:gd name="connsiteX12" fmla="*/ 1242380 w 1490856"/>
              <a:gd name="connsiteY12" fmla="*/ 409770 h 409770"/>
              <a:gd name="connsiteX13" fmla="*/ 869666 w 1490856"/>
              <a:gd name="connsiteY13" fmla="*/ 409770 h 409770"/>
              <a:gd name="connsiteX14" fmla="*/ 869666 w 1490856"/>
              <a:gd name="connsiteY14" fmla="*/ 409770 h 409770"/>
              <a:gd name="connsiteX15" fmla="*/ 460923 w 1490856"/>
              <a:gd name="connsiteY15" fmla="*/ 409770 h 409770"/>
              <a:gd name="connsiteX16" fmla="*/ 0 w 1490856"/>
              <a:gd name="connsiteY16" fmla="*/ 409770 h 409770"/>
              <a:gd name="connsiteX17" fmla="*/ 0 w 1490856"/>
              <a:gd name="connsiteY17" fmla="*/ 170738 h 409770"/>
              <a:gd name="connsiteX18" fmla="*/ 0 w 1490856"/>
              <a:gd name="connsiteY18" fmla="*/ 68295 h 409770"/>
              <a:gd name="connsiteX19" fmla="*/ 0 w 1490856"/>
              <a:gd name="connsiteY19" fmla="*/ 68295 h 409770"/>
              <a:gd name="connsiteX20" fmla="*/ 0 w 1490856"/>
              <a:gd name="connsiteY20" fmla="*/ 0 h 40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90856" h="409770" fill="none" extrusionOk="0">
                <a:moveTo>
                  <a:pt x="0" y="0"/>
                </a:moveTo>
                <a:cubicBezTo>
                  <a:pt x="195522" y="-18415"/>
                  <a:pt x="272753" y="-9689"/>
                  <a:pt x="426136" y="0"/>
                </a:cubicBezTo>
                <a:cubicBezTo>
                  <a:pt x="579519" y="9689"/>
                  <a:pt x="711731" y="-4783"/>
                  <a:pt x="869666" y="0"/>
                </a:cubicBezTo>
                <a:cubicBezTo>
                  <a:pt x="888927" y="-192232"/>
                  <a:pt x="891236" y="-368332"/>
                  <a:pt x="927628" y="-476303"/>
                </a:cubicBezTo>
                <a:cubicBezTo>
                  <a:pt x="964020" y="-584274"/>
                  <a:pt x="934877" y="-707723"/>
                  <a:pt x="981132" y="-915967"/>
                </a:cubicBezTo>
                <a:cubicBezTo>
                  <a:pt x="1047250" y="-752652"/>
                  <a:pt x="1042249" y="-691919"/>
                  <a:pt x="1106531" y="-476303"/>
                </a:cubicBezTo>
                <a:cubicBezTo>
                  <a:pt x="1170813" y="-260687"/>
                  <a:pt x="1214039" y="-134385"/>
                  <a:pt x="1242380" y="0"/>
                </a:cubicBezTo>
                <a:cubicBezTo>
                  <a:pt x="1298835" y="12150"/>
                  <a:pt x="1394115" y="-6762"/>
                  <a:pt x="1490856" y="0"/>
                </a:cubicBezTo>
                <a:cubicBezTo>
                  <a:pt x="1490618" y="28713"/>
                  <a:pt x="1493996" y="50023"/>
                  <a:pt x="1490856" y="68295"/>
                </a:cubicBezTo>
                <a:lnTo>
                  <a:pt x="1490856" y="68295"/>
                </a:lnTo>
                <a:cubicBezTo>
                  <a:pt x="1495132" y="96154"/>
                  <a:pt x="1489028" y="138622"/>
                  <a:pt x="1490856" y="170738"/>
                </a:cubicBezTo>
                <a:cubicBezTo>
                  <a:pt x="1499935" y="235959"/>
                  <a:pt x="1485839" y="313006"/>
                  <a:pt x="1490856" y="409770"/>
                </a:cubicBezTo>
                <a:cubicBezTo>
                  <a:pt x="1400942" y="405511"/>
                  <a:pt x="1352743" y="413423"/>
                  <a:pt x="1242380" y="409770"/>
                </a:cubicBezTo>
                <a:cubicBezTo>
                  <a:pt x="1118644" y="427247"/>
                  <a:pt x="988898" y="408283"/>
                  <a:pt x="869666" y="409770"/>
                </a:cubicBezTo>
                <a:lnTo>
                  <a:pt x="869666" y="409770"/>
                </a:lnTo>
                <a:cubicBezTo>
                  <a:pt x="722823" y="401703"/>
                  <a:pt x="657577" y="416303"/>
                  <a:pt x="460923" y="409770"/>
                </a:cubicBezTo>
                <a:cubicBezTo>
                  <a:pt x="264269" y="403237"/>
                  <a:pt x="181517" y="390796"/>
                  <a:pt x="0" y="409770"/>
                </a:cubicBezTo>
                <a:cubicBezTo>
                  <a:pt x="10121" y="320766"/>
                  <a:pt x="-4801" y="258566"/>
                  <a:pt x="0" y="170738"/>
                </a:cubicBezTo>
                <a:cubicBezTo>
                  <a:pt x="2372" y="138751"/>
                  <a:pt x="4920" y="93098"/>
                  <a:pt x="0" y="68295"/>
                </a:cubicBezTo>
                <a:lnTo>
                  <a:pt x="0" y="68295"/>
                </a:lnTo>
                <a:cubicBezTo>
                  <a:pt x="-1274" y="46522"/>
                  <a:pt x="2453" y="17298"/>
                  <a:pt x="0" y="0"/>
                </a:cubicBezTo>
                <a:close/>
              </a:path>
              <a:path w="1490856" h="409770" stroke="0" extrusionOk="0">
                <a:moveTo>
                  <a:pt x="0" y="0"/>
                </a:moveTo>
                <a:cubicBezTo>
                  <a:pt x="97904" y="-14494"/>
                  <a:pt x="337576" y="7885"/>
                  <a:pt x="426136" y="0"/>
                </a:cubicBezTo>
                <a:cubicBezTo>
                  <a:pt x="514696" y="-7885"/>
                  <a:pt x="753144" y="-10041"/>
                  <a:pt x="869666" y="0"/>
                </a:cubicBezTo>
                <a:cubicBezTo>
                  <a:pt x="890699" y="-232348"/>
                  <a:pt x="900144" y="-256862"/>
                  <a:pt x="927628" y="-476303"/>
                </a:cubicBezTo>
                <a:cubicBezTo>
                  <a:pt x="955112" y="-695744"/>
                  <a:pt x="973630" y="-767152"/>
                  <a:pt x="981132" y="-915967"/>
                </a:cubicBezTo>
                <a:cubicBezTo>
                  <a:pt x="1034667" y="-810336"/>
                  <a:pt x="1048470" y="-688828"/>
                  <a:pt x="1106531" y="-476303"/>
                </a:cubicBezTo>
                <a:cubicBezTo>
                  <a:pt x="1164592" y="-263778"/>
                  <a:pt x="1197229" y="-184173"/>
                  <a:pt x="1242380" y="0"/>
                </a:cubicBezTo>
                <a:cubicBezTo>
                  <a:pt x="1298406" y="-2487"/>
                  <a:pt x="1437724" y="5411"/>
                  <a:pt x="1490856" y="0"/>
                </a:cubicBezTo>
                <a:cubicBezTo>
                  <a:pt x="1492726" y="17019"/>
                  <a:pt x="1489703" y="45462"/>
                  <a:pt x="1490856" y="68295"/>
                </a:cubicBezTo>
                <a:lnTo>
                  <a:pt x="1490856" y="68295"/>
                </a:lnTo>
                <a:cubicBezTo>
                  <a:pt x="1491739" y="115996"/>
                  <a:pt x="1489360" y="140745"/>
                  <a:pt x="1490856" y="170738"/>
                </a:cubicBezTo>
                <a:cubicBezTo>
                  <a:pt x="1485490" y="266077"/>
                  <a:pt x="1493327" y="297968"/>
                  <a:pt x="1490856" y="409770"/>
                </a:cubicBezTo>
                <a:cubicBezTo>
                  <a:pt x="1387437" y="421380"/>
                  <a:pt x="1309630" y="403243"/>
                  <a:pt x="1242380" y="409770"/>
                </a:cubicBezTo>
                <a:cubicBezTo>
                  <a:pt x="1083606" y="406925"/>
                  <a:pt x="1052515" y="421260"/>
                  <a:pt x="869666" y="409770"/>
                </a:cubicBezTo>
                <a:lnTo>
                  <a:pt x="869666" y="409770"/>
                </a:lnTo>
                <a:cubicBezTo>
                  <a:pt x="753094" y="412855"/>
                  <a:pt x="558986" y="397363"/>
                  <a:pt x="417440" y="409770"/>
                </a:cubicBezTo>
                <a:cubicBezTo>
                  <a:pt x="275894" y="422177"/>
                  <a:pt x="140010" y="406706"/>
                  <a:pt x="0" y="409770"/>
                </a:cubicBezTo>
                <a:cubicBezTo>
                  <a:pt x="465" y="359630"/>
                  <a:pt x="-1588" y="283719"/>
                  <a:pt x="0" y="170738"/>
                </a:cubicBezTo>
                <a:cubicBezTo>
                  <a:pt x="2053" y="121517"/>
                  <a:pt x="-3432" y="115988"/>
                  <a:pt x="0" y="68295"/>
                </a:cubicBezTo>
                <a:lnTo>
                  <a:pt x="0" y="68295"/>
                </a:lnTo>
                <a:cubicBezTo>
                  <a:pt x="-1081" y="39407"/>
                  <a:pt x="-438" y="15056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15810"/>
                      <a:gd name="adj2" fmla="val -27353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cs typeface="Segoe UI" pitchFamily="34" charset="0"/>
              </a:rPr>
              <a:t>Presynaptic cell</a:t>
            </a: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063BA14-20B7-474B-A83E-57708D71F98B}"/>
              </a:ext>
            </a:extLst>
          </p:cNvPr>
          <p:cNvSpPr/>
          <p:nvPr/>
        </p:nvSpPr>
        <p:spPr bwMode="auto">
          <a:xfrm>
            <a:off x="10707706" y="2252558"/>
            <a:ext cx="1490856" cy="713014"/>
          </a:xfrm>
          <a:custGeom>
            <a:avLst/>
            <a:gdLst>
              <a:gd name="connsiteX0" fmla="*/ 0 w 1490856"/>
              <a:gd name="connsiteY0" fmla="*/ 0 h 713014"/>
              <a:gd name="connsiteX1" fmla="*/ 248476 w 1490856"/>
              <a:gd name="connsiteY1" fmla="*/ 0 h 713014"/>
              <a:gd name="connsiteX2" fmla="*/ 248476 w 1490856"/>
              <a:gd name="connsiteY2" fmla="*/ 0 h 713014"/>
              <a:gd name="connsiteX3" fmla="*/ 621190 w 1490856"/>
              <a:gd name="connsiteY3" fmla="*/ 0 h 713014"/>
              <a:gd name="connsiteX4" fmla="*/ 1038630 w 1490856"/>
              <a:gd name="connsiteY4" fmla="*/ 0 h 713014"/>
              <a:gd name="connsiteX5" fmla="*/ 1490856 w 1490856"/>
              <a:gd name="connsiteY5" fmla="*/ 0 h 713014"/>
              <a:gd name="connsiteX6" fmla="*/ 1490856 w 1490856"/>
              <a:gd name="connsiteY6" fmla="*/ 415925 h 713014"/>
              <a:gd name="connsiteX7" fmla="*/ 1490856 w 1490856"/>
              <a:gd name="connsiteY7" fmla="*/ 415925 h 713014"/>
              <a:gd name="connsiteX8" fmla="*/ 1490856 w 1490856"/>
              <a:gd name="connsiteY8" fmla="*/ 594178 h 713014"/>
              <a:gd name="connsiteX9" fmla="*/ 1490856 w 1490856"/>
              <a:gd name="connsiteY9" fmla="*/ 713014 h 713014"/>
              <a:gd name="connsiteX10" fmla="*/ 1038630 w 1490856"/>
              <a:gd name="connsiteY10" fmla="*/ 713014 h 713014"/>
              <a:gd name="connsiteX11" fmla="*/ 621190 w 1490856"/>
              <a:gd name="connsiteY11" fmla="*/ 713014 h 713014"/>
              <a:gd name="connsiteX12" fmla="*/ -33549 w 1490856"/>
              <a:gd name="connsiteY12" fmla="*/ 985586 h 713014"/>
              <a:gd name="connsiteX13" fmla="*/ -662611 w 1490856"/>
              <a:gd name="connsiteY13" fmla="*/ 1247468 h 713014"/>
              <a:gd name="connsiteX14" fmla="*/ -216178 w 1490856"/>
              <a:gd name="connsiteY14" fmla="*/ 985586 h 713014"/>
              <a:gd name="connsiteX15" fmla="*/ 248476 w 1490856"/>
              <a:gd name="connsiteY15" fmla="*/ 713014 h 713014"/>
              <a:gd name="connsiteX16" fmla="*/ 0 w 1490856"/>
              <a:gd name="connsiteY16" fmla="*/ 713014 h 713014"/>
              <a:gd name="connsiteX17" fmla="*/ 0 w 1490856"/>
              <a:gd name="connsiteY17" fmla="*/ 594178 h 713014"/>
              <a:gd name="connsiteX18" fmla="*/ 0 w 1490856"/>
              <a:gd name="connsiteY18" fmla="*/ 415925 h 713014"/>
              <a:gd name="connsiteX19" fmla="*/ 0 w 1490856"/>
              <a:gd name="connsiteY19" fmla="*/ 415925 h 713014"/>
              <a:gd name="connsiteX20" fmla="*/ 0 w 1490856"/>
              <a:gd name="connsiteY20" fmla="*/ 0 h 713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90856" h="713014" fill="none" extrusionOk="0">
                <a:moveTo>
                  <a:pt x="0" y="0"/>
                </a:moveTo>
                <a:cubicBezTo>
                  <a:pt x="71062" y="-11502"/>
                  <a:pt x="131320" y="4521"/>
                  <a:pt x="248476" y="0"/>
                </a:cubicBezTo>
                <a:lnTo>
                  <a:pt x="248476" y="0"/>
                </a:lnTo>
                <a:cubicBezTo>
                  <a:pt x="335490" y="14502"/>
                  <a:pt x="470220" y="-3944"/>
                  <a:pt x="621190" y="0"/>
                </a:cubicBezTo>
                <a:cubicBezTo>
                  <a:pt x="813716" y="-18379"/>
                  <a:pt x="945206" y="4388"/>
                  <a:pt x="1038630" y="0"/>
                </a:cubicBezTo>
                <a:cubicBezTo>
                  <a:pt x="1132054" y="-4388"/>
                  <a:pt x="1316158" y="3800"/>
                  <a:pt x="1490856" y="0"/>
                </a:cubicBezTo>
                <a:cubicBezTo>
                  <a:pt x="1503667" y="129826"/>
                  <a:pt x="1471025" y="287492"/>
                  <a:pt x="1490856" y="415925"/>
                </a:cubicBezTo>
                <a:lnTo>
                  <a:pt x="1490856" y="415925"/>
                </a:lnTo>
                <a:cubicBezTo>
                  <a:pt x="1498954" y="476089"/>
                  <a:pt x="1488856" y="550296"/>
                  <a:pt x="1490856" y="594178"/>
                </a:cubicBezTo>
                <a:cubicBezTo>
                  <a:pt x="1492081" y="641251"/>
                  <a:pt x="1491715" y="684430"/>
                  <a:pt x="1490856" y="713014"/>
                </a:cubicBezTo>
                <a:cubicBezTo>
                  <a:pt x="1325409" y="698468"/>
                  <a:pt x="1143973" y="692749"/>
                  <a:pt x="1038630" y="713014"/>
                </a:cubicBezTo>
                <a:cubicBezTo>
                  <a:pt x="933287" y="733279"/>
                  <a:pt x="716427" y="723899"/>
                  <a:pt x="621190" y="713014"/>
                </a:cubicBezTo>
                <a:cubicBezTo>
                  <a:pt x="332645" y="820817"/>
                  <a:pt x="207968" y="914013"/>
                  <a:pt x="-33549" y="985586"/>
                </a:cubicBezTo>
                <a:cubicBezTo>
                  <a:pt x="-275066" y="1057159"/>
                  <a:pt x="-526213" y="1196169"/>
                  <a:pt x="-662611" y="1247468"/>
                </a:cubicBezTo>
                <a:cubicBezTo>
                  <a:pt x="-539870" y="1179094"/>
                  <a:pt x="-432294" y="1108243"/>
                  <a:pt x="-216178" y="985586"/>
                </a:cubicBezTo>
                <a:cubicBezTo>
                  <a:pt x="-62" y="862929"/>
                  <a:pt x="75533" y="838598"/>
                  <a:pt x="248476" y="713014"/>
                </a:cubicBezTo>
                <a:cubicBezTo>
                  <a:pt x="188719" y="710284"/>
                  <a:pt x="95035" y="710123"/>
                  <a:pt x="0" y="713014"/>
                </a:cubicBezTo>
                <a:cubicBezTo>
                  <a:pt x="-1154" y="663179"/>
                  <a:pt x="4225" y="633278"/>
                  <a:pt x="0" y="594178"/>
                </a:cubicBezTo>
                <a:cubicBezTo>
                  <a:pt x="-3890" y="518660"/>
                  <a:pt x="5459" y="485931"/>
                  <a:pt x="0" y="415925"/>
                </a:cubicBezTo>
                <a:lnTo>
                  <a:pt x="0" y="415925"/>
                </a:lnTo>
                <a:cubicBezTo>
                  <a:pt x="-6803" y="216829"/>
                  <a:pt x="-16863" y="146715"/>
                  <a:pt x="0" y="0"/>
                </a:cubicBezTo>
                <a:close/>
              </a:path>
              <a:path w="1490856" h="713014" stroke="0" extrusionOk="0">
                <a:moveTo>
                  <a:pt x="0" y="0"/>
                </a:moveTo>
                <a:cubicBezTo>
                  <a:pt x="84216" y="2154"/>
                  <a:pt x="124352" y="-6977"/>
                  <a:pt x="248476" y="0"/>
                </a:cubicBezTo>
                <a:lnTo>
                  <a:pt x="248476" y="0"/>
                </a:lnTo>
                <a:cubicBezTo>
                  <a:pt x="364647" y="-4645"/>
                  <a:pt x="517661" y="-2362"/>
                  <a:pt x="621190" y="0"/>
                </a:cubicBezTo>
                <a:cubicBezTo>
                  <a:pt x="738247" y="-21493"/>
                  <a:pt x="954950" y="-5482"/>
                  <a:pt x="1073416" y="0"/>
                </a:cubicBezTo>
                <a:cubicBezTo>
                  <a:pt x="1191882" y="5482"/>
                  <a:pt x="1318383" y="-15285"/>
                  <a:pt x="1490856" y="0"/>
                </a:cubicBezTo>
                <a:cubicBezTo>
                  <a:pt x="1478174" y="85209"/>
                  <a:pt x="1492733" y="271348"/>
                  <a:pt x="1490856" y="415925"/>
                </a:cubicBezTo>
                <a:lnTo>
                  <a:pt x="1490856" y="415925"/>
                </a:lnTo>
                <a:cubicBezTo>
                  <a:pt x="1494240" y="497968"/>
                  <a:pt x="1497014" y="527937"/>
                  <a:pt x="1490856" y="594178"/>
                </a:cubicBezTo>
                <a:cubicBezTo>
                  <a:pt x="1495664" y="630855"/>
                  <a:pt x="1494705" y="668639"/>
                  <a:pt x="1490856" y="713014"/>
                </a:cubicBezTo>
                <a:cubicBezTo>
                  <a:pt x="1354690" y="698966"/>
                  <a:pt x="1198538" y="727820"/>
                  <a:pt x="1056023" y="713014"/>
                </a:cubicBezTo>
                <a:cubicBezTo>
                  <a:pt x="913508" y="698208"/>
                  <a:pt x="836110" y="699704"/>
                  <a:pt x="621190" y="713014"/>
                </a:cubicBezTo>
                <a:cubicBezTo>
                  <a:pt x="306649" y="877981"/>
                  <a:pt x="158403" y="943723"/>
                  <a:pt x="-33549" y="985586"/>
                </a:cubicBezTo>
                <a:cubicBezTo>
                  <a:pt x="-225501" y="1027448"/>
                  <a:pt x="-402966" y="1112567"/>
                  <a:pt x="-662611" y="1247468"/>
                </a:cubicBezTo>
                <a:cubicBezTo>
                  <a:pt x="-498624" y="1173127"/>
                  <a:pt x="-306897" y="1051571"/>
                  <a:pt x="-207068" y="980241"/>
                </a:cubicBezTo>
                <a:cubicBezTo>
                  <a:pt x="-107239" y="908911"/>
                  <a:pt x="72776" y="811262"/>
                  <a:pt x="248476" y="713014"/>
                </a:cubicBezTo>
                <a:cubicBezTo>
                  <a:pt x="134846" y="714021"/>
                  <a:pt x="95561" y="715534"/>
                  <a:pt x="0" y="713014"/>
                </a:cubicBezTo>
                <a:cubicBezTo>
                  <a:pt x="-1574" y="673590"/>
                  <a:pt x="752" y="629193"/>
                  <a:pt x="0" y="594178"/>
                </a:cubicBezTo>
                <a:cubicBezTo>
                  <a:pt x="-894" y="524096"/>
                  <a:pt x="6352" y="491924"/>
                  <a:pt x="0" y="415925"/>
                </a:cubicBezTo>
                <a:lnTo>
                  <a:pt x="0" y="415925"/>
                </a:lnTo>
                <a:cubicBezTo>
                  <a:pt x="-18263" y="281459"/>
                  <a:pt x="2348" y="128834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94445"/>
                      <a:gd name="adj2" fmla="val 12495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cs typeface="Segoe UI" pitchFamily="34" charset="0"/>
              </a:rPr>
              <a:t>Postsynaptic cell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cs typeface="Segoe UI" pitchFamily="34" charset="0"/>
              </a:rPr>
              <a:t>Owner of the segment</a:t>
            </a:r>
          </a:p>
        </p:txBody>
      </p:sp>
    </p:spTree>
    <p:extLst>
      <p:ext uri="{BB962C8B-B14F-4D97-AF65-F5344CB8AC3E}">
        <p14:creationId xmlns:p14="http://schemas.microsoft.com/office/powerpoint/2010/main" val="23549104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8C8F-ED85-4314-A600-4F43C116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761" y="1012488"/>
            <a:ext cx="5349460" cy="156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  <a:ea typeface="+mj-ea"/>
                <a:cs typeface="+mj-cs"/>
              </a:rPr>
              <a:t>HTM CLA</a:t>
            </a:r>
            <a:br>
              <a:rPr lang="en-US" sz="44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two algorithms</a:t>
            </a:r>
            <a:endParaRPr lang="en-US" sz="44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333BF-7AF6-4F3C-88CB-3D2321C7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21" y="1479322"/>
            <a:ext cx="3020335" cy="40271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469F4-36B1-44F4-8175-E8AFE6D08D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29689" y="2760751"/>
            <a:ext cx="5491605" cy="128950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Spatial Pooler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Temporal Memory </a:t>
            </a:r>
            <a:br>
              <a:rPr lang="en-US" sz="2400" dirty="0">
                <a:solidFill>
                  <a:schemeClr val="tx1"/>
                </a:solidFill>
                <a:latin typeface="+mn-lt"/>
              </a:rPr>
            </a:br>
            <a:r>
              <a:rPr lang="en-US" sz="2400" dirty="0">
                <a:solidFill>
                  <a:schemeClr val="tx1"/>
                </a:solidFill>
                <a:latin typeface="+mn-lt"/>
              </a:rPr>
              <a:t>(Temporal Pooler is the old name)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BDF64A-901E-4994-9AEA-7D1A21E8294F}"/>
              </a:ext>
            </a:extLst>
          </p:cNvPr>
          <p:cNvSpPr/>
          <p:nvPr/>
        </p:nvSpPr>
        <p:spPr bwMode="auto">
          <a:xfrm>
            <a:off x="1834180" y="5452650"/>
            <a:ext cx="2764715" cy="510988"/>
          </a:xfrm>
          <a:prstGeom prst="rect">
            <a:avLst/>
          </a:prstGeom>
          <a:noFill/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cs typeface="Segoe UI" pitchFamily="34" charset="0"/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345968463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C090-E9E1-4A2F-BC63-4E2FD38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column with SP and TM</a:t>
            </a:r>
            <a:endParaRPr lang="en-DE" dirty="0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1B5947D8-2B72-4D68-8E4F-B016362CFE6F}"/>
              </a:ext>
            </a:extLst>
          </p:cNvPr>
          <p:cNvSpPr/>
          <p:nvPr/>
        </p:nvSpPr>
        <p:spPr bwMode="auto">
          <a:xfrm>
            <a:off x="4029220" y="2257138"/>
            <a:ext cx="3391232" cy="1769697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24" name="Isosceles Triangle 223">
            <a:extLst>
              <a:ext uri="{FF2B5EF4-FFF2-40B4-BE49-F238E27FC236}">
                <a16:creationId xmlns:a16="http://schemas.microsoft.com/office/drawing/2014/main" id="{019EC1CF-CBD7-4E16-AF42-27FEA20BD745}"/>
              </a:ext>
            </a:extLst>
          </p:cNvPr>
          <p:cNvSpPr/>
          <p:nvPr/>
        </p:nvSpPr>
        <p:spPr bwMode="auto">
          <a:xfrm>
            <a:off x="5163854" y="3907984"/>
            <a:ext cx="1691314" cy="715736"/>
          </a:xfrm>
          <a:prstGeom prst="triangle">
            <a:avLst>
              <a:gd name="adj" fmla="val 48618"/>
            </a:avLst>
          </a:prstGeom>
          <a:solidFill>
            <a:schemeClr val="accent2">
              <a:lumMod val="25000"/>
              <a:lumOff val="7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3E041DA-31FB-401F-9C28-C074BCCE7A73}"/>
              </a:ext>
            </a:extLst>
          </p:cNvPr>
          <p:cNvGrpSpPr/>
          <p:nvPr/>
        </p:nvGrpSpPr>
        <p:grpSpPr>
          <a:xfrm>
            <a:off x="4224486" y="2532586"/>
            <a:ext cx="416104" cy="1368620"/>
            <a:chOff x="1982912" y="3860547"/>
            <a:chExt cx="416104" cy="1368620"/>
          </a:xfrm>
        </p:grpSpPr>
        <p:sp>
          <p:nvSpPr>
            <p:cNvPr id="226" name="Flowchart: Magnetic Disk 225">
              <a:extLst>
                <a:ext uri="{FF2B5EF4-FFF2-40B4-BE49-F238E27FC236}">
                  <a16:creationId xmlns:a16="http://schemas.microsoft.com/office/drawing/2014/main" id="{3A3BBCA1-22B0-4671-8977-0D841B019E96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7" name="Flowchart: Magnetic Disk 226">
              <a:extLst>
                <a:ext uri="{FF2B5EF4-FFF2-40B4-BE49-F238E27FC236}">
                  <a16:creationId xmlns:a16="http://schemas.microsoft.com/office/drawing/2014/main" id="{20535B76-E904-4386-B212-A7ADBFC1868B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8" name="Flowchart: Magnetic Disk 227">
              <a:extLst>
                <a:ext uri="{FF2B5EF4-FFF2-40B4-BE49-F238E27FC236}">
                  <a16:creationId xmlns:a16="http://schemas.microsoft.com/office/drawing/2014/main" id="{A7FAD16A-F196-4211-9F48-3AF020E9ED62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9" name="Flowchart: Magnetic Disk 228">
              <a:extLst>
                <a:ext uri="{FF2B5EF4-FFF2-40B4-BE49-F238E27FC236}">
                  <a16:creationId xmlns:a16="http://schemas.microsoft.com/office/drawing/2014/main" id="{24160A84-0424-4D0E-9F25-0053BA3ACC1F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0" name="Flowchart: Magnetic Disk 229">
              <a:extLst>
                <a:ext uri="{FF2B5EF4-FFF2-40B4-BE49-F238E27FC236}">
                  <a16:creationId xmlns:a16="http://schemas.microsoft.com/office/drawing/2014/main" id="{C8B6B6D5-8EB8-4AC9-8C53-0C0A2AD42529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4F0E071-5C95-4849-A327-AEDC06B32C31}"/>
              </a:ext>
            </a:extLst>
          </p:cNvPr>
          <p:cNvGrpSpPr/>
          <p:nvPr/>
        </p:nvGrpSpPr>
        <p:grpSpPr>
          <a:xfrm>
            <a:off x="4742646" y="2532586"/>
            <a:ext cx="416104" cy="1368620"/>
            <a:chOff x="1982912" y="3860547"/>
            <a:chExt cx="416104" cy="1368620"/>
          </a:xfrm>
        </p:grpSpPr>
        <p:sp>
          <p:nvSpPr>
            <p:cNvPr id="232" name="Flowchart: Magnetic Disk 231">
              <a:extLst>
                <a:ext uri="{FF2B5EF4-FFF2-40B4-BE49-F238E27FC236}">
                  <a16:creationId xmlns:a16="http://schemas.microsoft.com/office/drawing/2014/main" id="{D1405B16-C773-4368-9F1D-616954A43269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3" name="Flowchart: Magnetic Disk 232">
              <a:extLst>
                <a:ext uri="{FF2B5EF4-FFF2-40B4-BE49-F238E27FC236}">
                  <a16:creationId xmlns:a16="http://schemas.microsoft.com/office/drawing/2014/main" id="{22C9F9F1-8509-422A-8390-1FAACC39C26D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4" name="Flowchart: Magnetic Disk 233">
              <a:extLst>
                <a:ext uri="{FF2B5EF4-FFF2-40B4-BE49-F238E27FC236}">
                  <a16:creationId xmlns:a16="http://schemas.microsoft.com/office/drawing/2014/main" id="{4A91587D-89AB-40FA-8D5A-2F4EAF1138FB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5" name="Flowchart: Magnetic Disk 234">
              <a:extLst>
                <a:ext uri="{FF2B5EF4-FFF2-40B4-BE49-F238E27FC236}">
                  <a16:creationId xmlns:a16="http://schemas.microsoft.com/office/drawing/2014/main" id="{CB46DB41-ADA4-42FA-94FB-9F33D1090249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6" name="Flowchart: Magnetic Disk 235">
              <a:extLst>
                <a:ext uri="{FF2B5EF4-FFF2-40B4-BE49-F238E27FC236}">
                  <a16:creationId xmlns:a16="http://schemas.microsoft.com/office/drawing/2014/main" id="{52363505-3443-431D-AB12-6AF67C5E66DD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13C4285-26D1-444E-BEBA-98B879305B6F}"/>
              </a:ext>
            </a:extLst>
          </p:cNvPr>
          <p:cNvGrpSpPr/>
          <p:nvPr/>
        </p:nvGrpSpPr>
        <p:grpSpPr>
          <a:xfrm>
            <a:off x="5260462" y="2532586"/>
            <a:ext cx="416104" cy="1368620"/>
            <a:chOff x="1982912" y="3860547"/>
            <a:chExt cx="416104" cy="1368620"/>
          </a:xfrm>
        </p:grpSpPr>
        <p:sp>
          <p:nvSpPr>
            <p:cNvPr id="238" name="Flowchart: Magnetic Disk 237">
              <a:extLst>
                <a:ext uri="{FF2B5EF4-FFF2-40B4-BE49-F238E27FC236}">
                  <a16:creationId xmlns:a16="http://schemas.microsoft.com/office/drawing/2014/main" id="{FD17F7EB-3E54-4447-AE64-7AA7AE991231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9" name="Flowchart: Magnetic Disk 238">
              <a:extLst>
                <a:ext uri="{FF2B5EF4-FFF2-40B4-BE49-F238E27FC236}">
                  <a16:creationId xmlns:a16="http://schemas.microsoft.com/office/drawing/2014/main" id="{01E71A5B-62B8-485A-8F13-6B197B033C3E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0" name="Flowchart: Magnetic Disk 239">
              <a:extLst>
                <a:ext uri="{FF2B5EF4-FFF2-40B4-BE49-F238E27FC236}">
                  <a16:creationId xmlns:a16="http://schemas.microsoft.com/office/drawing/2014/main" id="{CC31EC4B-6A66-494A-B803-4C7CBBD47A9E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1" name="Flowchart: Magnetic Disk 240">
              <a:extLst>
                <a:ext uri="{FF2B5EF4-FFF2-40B4-BE49-F238E27FC236}">
                  <a16:creationId xmlns:a16="http://schemas.microsoft.com/office/drawing/2014/main" id="{C50F68FF-8377-478C-AD30-F5A7209EF3AE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2" name="Flowchart: Magnetic Disk 241">
              <a:extLst>
                <a:ext uri="{FF2B5EF4-FFF2-40B4-BE49-F238E27FC236}">
                  <a16:creationId xmlns:a16="http://schemas.microsoft.com/office/drawing/2014/main" id="{55F794BD-C1B3-410C-AADD-02AFC7B1996C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929F790A-9181-4739-B23D-CC6F22961037}"/>
              </a:ext>
            </a:extLst>
          </p:cNvPr>
          <p:cNvGrpSpPr/>
          <p:nvPr/>
        </p:nvGrpSpPr>
        <p:grpSpPr>
          <a:xfrm>
            <a:off x="5790510" y="2532586"/>
            <a:ext cx="416104" cy="1368620"/>
            <a:chOff x="1982912" y="3860547"/>
            <a:chExt cx="416104" cy="1368620"/>
          </a:xfrm>
        </p:grpSpPr>
        <p:sp>
          <p:nvSpPr>
            <p:cNvPr id="244" name="Flowchart: Magnetic Disk 243">
              <a:extLst>
                <a:ext uri="{FF2B5EF4-FFF2-40B4-BE49-F238E27FC236}">
                  <a16:creationId xmlns:a16="http://schemas.microsoft.com/office/drawing/2014/main" id="{D04447EC-9F6B-48AC-8CF5-79A8E5FE6D88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5" name="Flowchart: Magnetic Disk 244">
              <a:extLst>
                <a:ext uri="{FF2B5EF4-FFF2-40B4-BE49-F238E27FC236}">
                  <a16:creationId xmlns:a16="http://schemas.microsoft.com/office/drawing/2014/main" id="{38C35012-4E6A-486B-8CB0-5EE2F05ECC34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C6E87A66-4B41-4B9A-AD7D-19613B57AD57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93B53A92-FBE2-4127-B5C0-3D8790FF6A80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8" name="Flowchart: Magnetic Disk 247">
              <a:extLst>
                <a:ext uri="{FF2B5EF4-FFF2-40B4-BE49-F238E27FC236}">
                  <a16:creationId xmlns:a16="http://schemas.microsoft.com/office/drawing/2014/main" id="{8334A913-9888-42A9-9A96-8B53B25C5771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45AA0528-02F4-4E67-9417-86D20A18DB51}"/>
              </a:ext>
            </a:extLst>
          </p:cNvPr>
          <p:cNvGrpSpPr/>
          <p:nvPr/>
        </p:nvGrpSpPr>
        <p:grpSpPr>
          <a:xfrm>
            <a:off x="6320214" y="2532586"/>
            <a:ext cx="416104" cy="1368620"/>
            <a:chOff x="1982912" y="3860547"/>
            <a:chExt cx="416104" cy="1368620"/>
          </a:xfrm>
        </p:grpSpPr>
        <p:sp>
          <p:nvSpPr>
            <p:cNvPr id="250" name="Flowchart: Magnetic Disk 249">
              <a:extLst>
                <a:ext uri="{FF2B5EF4-FFF2-40B4-BE49-F238E27FC236}">
                  <a16:creationId xmlns:a16="http://schemas.microsoft.com/office/drawing/2014/main" id="{2B876C76-FAED-4CD3-8DEE-23AFADFBD1BB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1" name="Flowchart: Magnetic Disk 250">
              <a:extLst>
                <a:ext uri="{FF2B5EF4-FFF2-40B4-BE49-F238E27FC236}">
                  <a16:creationId xmlns:a16="http://schemas.microsoft.com/office/drawing/2014/main" id="{C177E419-B04C-4C31-A838-96138D448A40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2" name="Flowchart: Magnetic Disk 251">
              <a:extLst>
                <a:ext uri="{FF2B5EF4-FFF2-40B4-BE49-F238E27FC236}">
                  <a16:creationId xmlns:a16="http://schemas.microsoft.com/office/drawing/2014/main" id="{815380EA-8CCD-4040-938A-0048432A40A2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3" name="Flowchart: Magnetic Disk 252">
              <a:extLst>
                <a:ext uri="{FF2B5EF4-FFF2-40B4-BE49-F238E27FC236}">
                  <a16:creationId xmlns:a16="http://schemas.microsoft.com/office/drawing/2014/main" id="{49DD2C43-12CA-411A-803A-FF5530EBE7C5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4" name="Flowchart: Magnetic Disk 253">
              <a:extLst>
                <a:ext uri="{FF2B5EF4-FFF2-40B4-BE49-F238E27FC236}">
                  <a16:creationId xmlns:a16="http://schemas.microsoft.com/office/drawing/2014/main" id="{326A8DD3-739D-47E7-A422-7D8D1BCA89E9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F749043-B4F4-48F2-AC0B-192175FE0F44}"/>
              </a:ext>
            </a:extLst>
          </p:cNvPr>
          <p:cNvGrpSpPr/>
          <p:nvPr/>
        </p:nvGrpSpPr>
        <p:grpSpPr>
          <a:xfrm>
            <a:off x="6850262" y="2532586"/>
            <a:ext cx="416104" cy="1368620"/>
            <a:chOff x="1982912" y="3860547"/>
            <a:chExt cx="416104" cy="1368620"/>
          </a:xfrm>
        </p:grpSpPr>
        <p:sp>
          <p:nvSpPr>
            <p:cNvPr id="256" name="Flowchart: Magnetic Disk 255">
              <a:extLst>
                <a:ext uri="{FF2B5EF4-FFF2-40B4-BE49-F238E27FC236}">
                  <a16:creationId xmlns:a16="http://schemas.microsoft.com/office/drawing/2014/main" id="{1624B26F-D19A-47FC-8234-88309DAE9397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7" name="Flowchart: Magnetic Disk 256">
              <a:extLst>
                <a:ext uri="{FF2B5EF4-FFF2-40B4-BE49-F238E27FC236}">
                  <a16:creationId xmlns:a16="http://schemas.microsoft.com/office/drawing/2014/main" id="{5724100D-45A7-4161-B4DB-0C374E2EA36C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8" name="Flowchart: Magnetic Disk 257">
              <a:extLst>
                <a:ext uri="{FF2B5EF4-FFF2-40B4-BE49-F238E27FC236}">
                  <a16:creationId xmlns:a16="http://schemas.microsoft.com/office/drawing/2014/main" id="{A148D23E-7353-45AC-BEEF-F9D85918080E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9" name="Flowchart: Magnetic Disk 258">
              <a:extLst>
                <a:ext uri="{FF2B5EF4-FFF2-40B4-BE49-F238E27FC236}">
                  <a16:creationId xmlns:a16="http://schemas.microsoft.com/office/drawing/2014/main" id="{BBD23FB4-893D-405B-BE8C-8337FF12A03D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0" name="Flowchart: Magnetic Disk 259">
              <a:extLst>
                <a:ext uri="{FF2B5EF4-FFF2-40B4-BE49-F238E27FC236}">
                  <a16:creationId xmlns:a16="http://schemas.microsoft.com/office/drawing/2014/main" id="{2E1CD9E3-A305-4DD9-9DD8-A30135902D6A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261" name="Rectangle 260">
            <a:extLst>
              <a:ext uri="{FF2B5EF4-FFF2-40B4-BE49-F238E27FC236}">
                <a16:creationId xmlns:a16="http://schemas.microsoft.com/office/drawing/2014/main" id="{6DCD6E7C-3F04-405F-8145-10C75CADC15B}"/>
              </a:ext>
            </a:extLst>
          </p:cNvPr>
          <p:cNvSpPr/>
          <p:nvPr/>
        </p:nvSpPr>
        <p:spPr bwMode="auto">
          <a:xfrm>
            <a:off x="4998602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09E93DE0-C4ED-4644-9C85-FFF6D38EB46C}"/>
              </a:ext>
            </a:extLst>
          </p:cNvPr>
          <p:cNvSpPr/>
          <p:nvPr/>
        </p:nvSpPr>
        <p:spPr bwMode="auto">
          <a:xfrm>
            <a:off x="535747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CF64B7E9-0CC4-41F3-AF67-5424D1393F97}"/>
              </a:ext>
            </a:extLst>
          </p:cNvPr>
          <p:cNvSpPr/>
          <p:nvPr/>
        </p:nvSpPr>
        <p:spPr bwMode="auto">
          <a:xfrm>
            <a:off x="5717343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E56CAFB9-BEF6-4ADE-95D5-888D7F7B46F9}"/>
              </a:ext>
            </a:extLst>
          </p:cNvPr>
          <p:cNvSpPr/>
          <p:nvPr/>
        </p:nvSpPr>
        <p:spPr bwMode="auto">
          <a:xfrm>
            <a:off x="607720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B5810723-76BD-41DE-8A9A-0FC74C73D079}"/>
              </a:ext>
            </a:extLst>
          </p:cNvPr>
          <p:cNvSpPr/>
          <p:nvPr/>
        </p:nvSpPr>
        <p:spPr bwMode="auto">
          <a:xfrm>
            <a:off x="463418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8DE46FC2-1471-400F-83E8-ACE23D91A7B2}"/>
              </a:ext>
            </a:extLst>
          </p:cNvPr>
          <p:cNvSpPr/>
          <p:nvPr/>
        </p:nvSpPr>
        <p:spPr bwMode="auto">
          <a:xfrm>
            <a:off x="4271120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27E02391-BF36-4BF0-B6AA-C0CD8F8B1408}"/>
              </a:ext>
            </a:extLst>
          </p:cNvPr>
          <p:cNvSpPr/>
          <p:nvPr/>
        </p:nvSpPr>
        <p:spPr bwMode="auto">
          <a:xfrm>
            <a:off x="6816255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9A1DFE11-0B49-4FBE-9F73-DC3A41567962}"/>
              </a:ext>
            </a:extLst>
          </p:cNvPr>
          <p:cNvSpPr/>
          <p:nvPr/>
        </p:nvSpPr>
        <p:spPr bwMode="auto">
          <a:xfrm>
            <a:off x="6453187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9" name="Isosceles Triangle 268">
            <a:extLst>
              <a:ext uri="{FF2B5EF4-FFF2-40B4-BE49-F238E27FC236}">
                <a16:creationId xmlns:a16="http://schemas.microsoft.com/office/drawing/2014/main" id="{04873EB3-6A40-48D2-9AA1-3F7F58257544}"/>
              </a:ext>
            </a:extLst>
          </p:cNvPr>
          <p:cNvSpPr/>
          <p:nvPr/>
        </p:nvSpPr>
        <p:spPr bwMode="auto">
          <a:xfrm>
            <a:off x="4625367" y="3892217"/>
            <a:ext cx="1716464" cy="715735"/>
          </a:xfrm>
          <a:prstGeom prst="triangle">
            <a:avLst>
              <a:gd name="adj" fmla="val 48618"/>
            </a:avLst>
          </a:prstGeom>
          <a:solidFill>
            <a:schemeClr val="accent2">
              <a:lumMod val="25000"/>
              <a:lumOff val="7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ADE127E-6329-4458-AEFF-7CC85831FC78}"/>
              </a:ext>
            </a:extLst>
          </p:cNvPr>
          <p:cNvCxnSpPr>
            <a:stCxn id="269" idx="0"/>
            <a:endCxn id="265" idx="0"/>
          </p:cNvCxnSpPr>
          <p:nvPr/>
        </p:nvCxnSpPr>
        <p:spPr>
          <a:xfrm flipH="1">
            <a:off x="4787571" y="3892217"/>
            <a:ext cx="672306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0805C6CE-E631-4F7E-94FC-90641B5ED4A9}"/>
              </a:ext>
            </a:extLst>
          </p:cNvPr>
          <p:cNvCxnSpPr>
            <a:stCxn id="269" idx="0"/>
            <a:endCxn id="261" idx="0"/>
          </p:cNvCxnSpPr>
          <p:nvPr/>
        </p:nvCxnSpPr>
        <p:spPr>
          <a:xfrm flipH="1">
            <a:off x="5151985" y="3892217"/>
            <a:ext cx="307892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2C121F4-91F3-4D66-A6E6-C11B1E042987}"/>
              </a:ext>
            </a:extLst>
          </p:cNvPr>
          <p:cNvCxnSpPr>
            <a:stCxn id="269" idx="0"/>
            <a:endCxn id="269" idx="3"/>
          </p:cNvCxnSpPr>
          <p:nvPr/>
        </p:nvCxnSpPr>
        <p:spPr>
          <a:xfrm>
            <a:off x="5459877" y="3892217"/>
            <a:ext cx="0" cy="7157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1388DAE-AFEA-4EFA-BE2C-7147DE94ED55}"/>
              </a:ext>
            </a:extLst>
          </p:cNvPr>
          <p:cNvCxnSpPr>
            <a:stCxn id="269" idx="0"/>
            <a:endCxn id="263" idx="0"/>
          </p:cNvCxnSpPr>
          <p:nvPr/>
        </p:nvCxnSpPr>
        <p:spPr>
          <a:xfrm>
            <a:off x="5459877" y="3892217"/>
            <a:ext cx="410849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EB065100-E206-46F6-BB4B-E5B1D34BBE34}"/>
              </a:ext>
            </a:extLst>
          </p:cNvPr>
          <p:cNvCxnSpPr>
            <a:stCxn id="269" idx="0"/>
            <a:endCxn id="264" idx="0"/>
          </p:cNvCxnSpPr>
          <p:nvPr/>
        </p:nvCxnSpPr>
        <p:spPr>
          <a:xfrm>
            <a:off x="5459877" y="3892217"/>
            <a:ext cx="770714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8FFB51D1-D5B6-4ACA-9368-B6BF463C36FF}"/>
              </a:ext>
            </a:extLst>
          </p:cNvPr>
          <p:cNvSpPr txBox="1"/>
          <p:nvPr/>
        </p:nvSpPr>
        <p:spPr>
          <a:xfrm>
            <a:off x="5208855" y="2111510"/>
            <a:ext cx="26388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column</a:t>
            </a:r>
            <a:endParaRPr lang="en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F5E25C01-DA12-4E26-803B-4F14702ECC25}"/>
              </a:ext>
            </a:extLst>
          </p:cNvPr>
          <p:cNvGrpSpPr/>
          <p:nvPr/>
        </p:nvGrpSpPr>
        <p:grpSpPr>
          <a:xfrm>
            <a:off x="4382621" y="2724289"/>
            <a:ext cx="2711353" cy="965522"/>
            <a:chOff x="5994313" y="3391786"/>
            <a:chExt cx="2711353" cy="965522"/>
          </a:xfrm>
          <a:solidFill>
            <a:schemeClr val="tx1">
              <a:lumMod val="20000"/>
              <a:lumOff val="80000"/>
              <a:alpha val="63000"/>
            </a:schemeClr>
          </a:solidFill>
        </p:grpSpPr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7BE20FD1-768C-4ABB-8B35-E65031C63E20}"/>
                </a:ext>
              </a:extLst>
            </p:cNvPr>
            <p:cNvSpPr/>
            <p:nvPr/>
          </p:nvSpPr>
          <p:spPr bwMode="auto">
            <a:xfrm>
              <a:off x="5994313" y="3391786"/>
              <a:ext cx="2711353" cy="965522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A0207AEF-5962-4669-8660-249A9649A24E}"/>
                </a:ext>
              </a:extLst>
            </p:cNvPr>
            <p:cNvSpPr txBox="1"/>
            <p:nvPr/>
          </p:nvSpPr>
          <p:spPr>
            <a:xfrm>
              <a:off x="6343021" y="3706213"/>
              <a:ext cx="2183099" cy="544765"/>
            </a:xfrm>
            <a:prstGeom prst="rect">
              <a:avLst/>
            </a:prstGeom>
            <a:grp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  </a:t>
              </a:r>
              <a:r>
                <a:rPr lang="en-US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Spatial Pooler</a:t>
              </a:r>
              <a:endParaRPr lang="en-DE" dirty="0" err="1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15EBD696-D5EF-4C50-ABC3-7DF4EAC4B701}"/>
              </a:ext>
            </a:extLst>
          </p:cNvPr>
          <p:cNvSpPr txBox="1"/>
          <p:nvPr/>
        </p:nvSpPr>
        <p:spPr>
          <a:xfrm>
            <a:off x="4698960" y="2722332"/>
            <a:ext cx="2183099" cy="517065"/>
          </a:xfrm>
          <a:prstGeom prst="rect">
            <a:avLst/>
          </a:prstGeom>
          <a:solidFill>
            <a:schemeClr val="tx1">
              <a:lumMod val="20000"/>
              <a:lumOff val="80000"/>
              <a:alpha val="63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Temporal Memory</a:t>
            </a:r>
            <a:endParaRPr lang="en-DE" sz="1600" dirty="0" err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9" name="Speech Bubble: Rectangle 118">
            <a:extLst>
              <a:ext uri="{FF2B5EF4-FFF2-40B4-BE49-F238E27FC236}">
                <a16:creationId xmlns:a16="http://schemas.microsoft.com/office/drawing/2014/main" id="{46B03B0C-6285-44D6-9FB7-F51591653555}"/>
              </a:ext>
            </a:extLst>
          </p:cNvPr>
          <p:cNvSpPr/>
          <p:nvPr/>
        </p:nvSpPr>
        <p:spPr bwMode="auto">
          <a:xfrm>
            <a:off x="8054546" y="1539433"/>
            <a:ext cx="2209800" cy="486217"/>
          </a:xfrm>
          <a:prstGeom prst="wedgeRectCallout">
            <a:avLst>
              <a:gd name="adj1" fmla="val -87922"/>
              <a:gd name="adj2" fmla="val 167211"/>
            </a:avLst>
          </a:prstGeom>
          <a:noFill/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746484464">
                  <a:custGeom>
                    <a:avLst/>
                    <a:gdLst>
                      <a:gd name="connsiteX0" fmla="*/ 0 w 2209800"/>
                      <a:gd name="connsiteY0" fmla="*/ 0 h 1009565"/>
                      <a:gd name="connsiteX1" fmla="*/ 368300 w 2209800"/>
                      <a:gd name="connsiteY1" fmla="*/ 0 h 1009565"/>
                      <a:gd name="connsiteX2" fmla="*/ 368300 w 2209800"/>
                      <a:gd name="connsiteY2" fmla="*/ 0 h 1009565"/>
                      <a:gd name="connsiteX3" fmla="*/ 920750 w 2209800"/>
                      <a:gd name="connsiteY3" fmla="*/ 0 h 1009565"/>
                      <a:gd name="connsiteX4" fmla="*/ 1311762 w 2209800"/>
                      <a:gd name="connsiteY4" fmla="*/ 0 h 1009565"/>
                      <a:gd name="connsiteX5" fmla="*/ 1728555 w 2209800"/>
                      <a:gd name="connsiteY5" fmla="*/ 0 h 1009565"/>
                      <a:gd name="connsiteX6" fmla="*/ 2209800 w 2209800"/>
                      <a:gd name="connsiteY6" fmla="*/ 0 h 1009565"/>
                      <a:gd name="connsiteX7" fmla="*/ 2209800 w 2209800"/>
                      <a:gd name="connsiteY7" fmla="*/ 588913 h 1009565"/>
                      <a:gd name="connsiteX8" fmla="*/ 2209800 w 2209800"/>
                      <a:gd name="connsiteY8" fmla="*/ 588913 h 1009565"/>
                      <a:gd name="connsiteX9" fmla="*/ 2209800 w 2209800"/>
                      <a:gd name="connsiteY9" fmla="*/ 841304 h 1009565"/>
                      <a:gd name="connsiteX10" fmla="*/ 2209800 w 2209800"/>
                      <a:gd name="connsiteY10" fmla="*/ 1009565 h 1009565"/>
                      <a:gd name="connsiteX11" fmla="*/ 1767226 w 2209800"/>
                      <a:gd name="connsiteY11" fmla="*/ 1009565 h 1009565"/>
                      <a:gd name="connsiteX12" fmla="*/ 1363324 w 2209800"/>
                      <a:gd name="connsiteY12" fmla="*/ 1009565 h 1009565"/>
                      <a:gd name="connsiteX13" fmla="*/ 920750 w 2209800"/>
                      <a:gd name="connsiteY13" fmla="*/ 1009565 h 1009565"/>
                      <a:gd name="connsiteX14" fmla="*/ 368300 w 2209800"/>
                      <a:gd name="connsiteY14" fmla="*/ 1009565 h 1009565"/>
                      <a:gd name="connsiteX15" fmla="*/ 368300 w 2209800"/>
                      <a:gd name="connsiteY15" fmla="*/ 1009565 h 1009565"/>
                      <a:gd name="connsiteX16" fmla="*/ 0 w 2209800"/>
                      <a:gd name="connsiteY16" fmla="*/ 1009565 h 1009565"/>
                      <a:gd name="connsiteX17" fmla="*/ 0 w 2209800"/>
                      <a:gd name="connsiteY17" fmla="*/ 841304 h 1009565"/>
                      <a:gd name="connsiteX18" fmla="*/ -435643 w 2209800"/>
                      <a:gd name="connsiteY18" fmla="*/ 832069 h 1009565"/>
                      <a:gd name="connsiteX19" fmla="*/ -926901 w 2209800"/>
                      <a:gd name="connsiteY19" fmla="*/ 821655 h 1009565"/>
                      <a:gd name="connsiteX20" fmla="*/ -491258 w 2209800"/>
                      <a:gd name="connsiteY20" fmla="*/ 712266 h 1009565"/>
                      <a:gd name="connsiteX21" fmla="*/ 0 w 2209800"/>
                      <a:gd name="connsiteY21" fmla="*/ 588913 h 1009565"/>
                      <a:gd name="connsiteX22" fmla="*/ 0 w 2209800"/>
                      <a:gd name="connsiteY22" fmla="*/ 0 h 1009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209800" h="1009565" extrusionOk="0">
                        <a:moveTo>
                          <a:pt x="0" y="0"/>
                        </a:moveTo>
                        <a:cubicBezTo>
                          <a:pt x="170745" y="-26941"/>
                          <a:pt x="251628" y="18849"/>
                          <a:pt x="368300" y="0"/>
                        </a:cubicBezTo>
                        <a:lnTo>
                          <a:pt x="368300" y="0"/>
                        </a:lnTo>
                        <a:cubicBezTo>
                          <a:pt x="593774" y="-14525"/>
                          <a:pt x="734363" y="45514"/>
                          <a:pt x="920750" y="0"/>
                        </a:cubicBezTo>
                        <a:cubicBezTo>
                          <a:pt x="1112946" y="-34615"/>
                          <a:pt x="1213301" y="25213"/>
                          <a:pt x="1311762" y="0"/>
                        </a:cubicBezTo>
                        <a:cubicBezTo>
                          <a:pt x="1410223" y="-25213"/>
                          <a:pt x="1565207" y="41921"/>
                          <a:pt x="1728555" y="0"/>
                        </a:cubicBezTo>
                        <a:cubicBezTo>
                          <a:pt x="1891903" y="-41921"/>
                          <a:pt x="1981868" y="51827"/>
                          <a:pt x="2209800" y="0"/>
                        </a:cubicBezTo>
                        <a:cubicBezTo>
                          <a:pt x="2235303" y="158593"/>
                          <a:pt x="2197368" y="456657"/>
                          <a:pt x="2209800" y="588913"/>
                        </a:cubicBezTo>
                        <a:lnTo>
                          <a:pt x="2209800" y="588913"/>
                        </a:lnTo>
                        <a:cubicBezTo>
                          <a:pt x="2233433" y="686967"/>
                          <a:pt x="2195155" y="779191"/>
                          <a:pt x="2209800" y="841304"/>
                        </a:cubicBezTo>
                        <a:cubicBezTo>
                          <a:pt x="2214697" y="876802"/>
                          <a:pt x="2205018" y="956048"/>
                          <a:pt x="2209800" y="1009565"/>
                        </a:cubicBezTo>
                        <a:cubicBezTo>
                          <a:pt x="2057999" y="1018928"/>
                          <a:pt x="1988073" y="957085"/>
                          <a:pt x="1767226" y="1009565"/>
                        </a:cubicBezTo>
                        <a:cubicBezTo>
                          <a:pt x="1546379" y="1062045"/>
                          <a:pt x="1531281" y="996576"/>
                          <a:pt x="1363324" y="1009565"/>
                        </a:cubicBezTo>
                        <a:cubicBezTo>
                          <a:pt x="1195367" y="1022554"/>
                          <a:pt x="1074185" y="981097"/>
                          <a:pt x="920750" y="1009565"/>
                        </a:cubicBezTo>
                        <a:cubicBezTo>
                          <a:pt x="697444" y="1044161"/>
                          <a:pt x="613913" y="1009303"/>
                          <a:pt x="368300" y="1009565"/>
                        </a:cubicBezTo>
                        <a:lnTo>
                          <a:pt x="368300" y="1009565"/>
                        </a:lnTo>
                        <a:cubicBezTo>
                          <a:pt x="217294" y="1021097"/>
                          <a:pt x="114767" y="1001943"/>
                          <a:pt x="0" y="1009565"/>
                        </a:cubicBezTo>
                        <a:cubicBezTo>
                          <a:pt x="-3486" y="934212"/>
                          <a:pt x="14146" y="911936"/>
                          <a:pt x="0" y="841304"/>
                        </a:cubicBezTo>
                        <a:cubicBezTo>
                          <a:pt x="-197414" y="839517"/>
                          <a:pt x="-232072" y="821903"/>
                          <a:pt x="-435643" y="832069"/>
                        </a:cubicBezTo>
                        <a:cubicBezTo>
                          <a:pt x="-639214" y="842235"/>
                          <a:pt x="-755083" y="821743"/>
                          <a:pt x="-926901" y="821655"/>
                        </a:cubicBezTo>
                        <a:cubicBezTo>
                          <a:pt x="-794673" y="750607"/>
                          <a:pt x="-683702" y="812063"/>
                          <a:pt x="-491258" y="712266"/>
                        </a:cubicBezTo>
                        <a:cubicBezTo>
                          <a:pt x="-298814" y="612469"/>
                          <a:pt x="-178229" y="693141"/>
                          <a:pt x="0" y="588913"/>
                        </a:cubicBezTo>
                        <a:cubicBezTo>
                          <a:pt x="-33101" y="340076"/>
                          <a:pt x="31463" y="25388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cs typeface="Segoe UI" pitchFamily="34" charset="0"/>
              </a:rPr>
              <a:t>Mini-columns</a:t>
            </a:r>
            <a:endParaRPr lang="en-DE" sz="1600" dirty="0" err="1">
              <a:solidFill>
                <a:schemeClr val="bg2">
                  <a:lumMod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20" name="Speech Bubble: Rectangle 119">
            <a:extLst>
              <a:ext uri="{FF2B5EF4-FFF2-40B4-BE49-F238E27FC236}">
                <a16:creationId xmlns:a16="http://schemas.microsoft.com/office/drawing/2014/main" id="{D8A628FB-7796-4BE6-A9F5-7AC249582E21}"/>
              </a:ext>
            </a:extLst>
          </p:cNvPr>
          <p:cNvSpPr/>
          <p:nvPr/>
        </p:nvSpPr>
        <p:spPr bwMode="auto">
          <a:xfrm>
            <a:off x="7940246" y="4327236"/>
            <a:ext cx="2209800" cy="486217"/>
          </a:xfrm>
          <a:prstGeom prst="wedgeRectCallout">
            <a:avLst>
              <a:gd name="adj1" fmla="val -83037"/>
              <a:gd name="adj2" fmla="val 49671"/>
            </a:avLst>
          </a:prstGeom>
          <a:noFill/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746484464">
                  <a:custGeom>
                    <a:avLst/>
                    <a:gdLst>
                      <a:gd name="connsiteX0" fmla="*/ 0 w 2209800"/>
                      <a:gd name="connsiteY0" fmla="*/ 0 h 1009565"/>
                      <a:gd name="connsiteX1" fmla="*/ 368300 w 2209800"/>
                      <a:gd name="connsiteY1" fmla="*/ 0 h 1009565"/>
                      <a:gd name="connsiteX2" fmla="*/ 368300 w 2209800"/>
                      <a:gd name="connsiteY2" fmla="*/ 0 h 1009565"/>
                      <a:gd name="connsiteX3" fmla="*/ 920750 w 2209800"/>
                      <a:gd name="connsiteY3" fmla="*/ 0 h 1009565"/>
                      <a:gd name="connsiteX4" fmla="*/ 1311762 w 2209800"/>
                      <a:gd name="connsiteY4" fmla="*/ 0 h 1009565"/>
                      <a:gd name="connsiteX5" fmla="*/ 1728555 w 2209800"/>
                      <a:gd name="connsiteY5" fmla="*/ 0 h 1009565"/>
                      <a:gd name="connsiteX6" fmla="*/ 2209800 w 2209800"/>
                      <a:gd name="connsiteY6" fmla="*/ 0 h 1009565"/>
                      <a:gd name="connsiteX7" fmla="*/ 2209800 w 2209800"/>
                      <a:gd name="connsiteY7" fmla="*/ 588913 h 1009565"/>
                      <a:gd name="connsiteX8" fmla="*/ 2209800 w 2209800"/>
                      <a:gd name="connsiteY8" fmla="*/ 588913 h 1009565"/>
                      <a:gd name="connsiteX9" fmla="*/ 2209800 w 2209800"/>
                      <a:gd name="connsiteY9" fmla="*/ 841304 h 1009565"/>
                      <a:gd name="connsiteX10" fmla="*/ 2209800 w 2209800"/>
                      <a:gd name="connsiteY10" fmla="*/ 1009565 h 1009565"/>
                      <a:gd name="connsiteX11" fmla="*/ 1767226 w 2209800"/>
                      <a:gd name="connsiteY11" fmla="*/ 1009565 h 1009565"/>
                      <a:gd name="connsiteX12" fmla="*/ 1363324 w 2209800"/>
                      <a:gd name="connsiteY12" fmla="*/ 1009565 h 1009565"/>
                      <a:gd name="connsiteX13" fmla="*/ 920750 w 2209800"/>
                      <a:gd name="connsiteY13" fmla="*/ 1009565 h 1009565"/>
                      <a:gd name="connsiteX14" fmla="*/ 368300 w 2209800"/>
                      <a:gd name="connsiteY14" fmla="*/ 1009565 h 1009565"/>
                      <a:gd name="connsiteX15" fmla="*/ 368300 w 2209800"/>
                      <a:gd name="connsiteY15" fmla="*/ 1009565 h 1009565"/>
                      <a:gd name="connsiteX16" fmla="*/ 0 w 2209800"/>
                      <a:gd name="connsiteY16" fmla="*/ 1009565 h 1009565"/>
                      <a:gd name="connsiteX17" fmla="*/ 0 w 2209800"/>
                      <a:gd name="connsiteY17" fmla="*/ 841304 h 1009565"/>
                      <a:gd name="connsiteX18" fmla="*/ -435643 w 2209800"/>
                      <a:gd name="connsiteY18" fmla="*/ 832069 h 1009565"/>
                      <a:gd name="connsiteX19" fmla="*/ -926901 w 2209800"/>
                      <a:gd name="connsiteY19" fmla="*/ 821655 h 1009565"/>
                      <a:gd name="connsiteX20" fmla="*/ -491258 w 2209800"/>
                      <a:gd name="connsiteY20" fmla="*/ 712266 h 1009565"/>
                      <a:gd name="connsiteX21" fmla="*/ 0 w 2209800"/>
                      <a:gd name="connsiteY21" fmla="*/ 588913 h 1009565"/>
                      <a:gd name="connsiteX22" fmla="*/ 0 w 2209800"/>
                      <a:gd name="connsiteY22" fmla="*/ 0 h 1009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209800" h="1009565" extrusionOk="0">
                        <a:moveTo>
                          <a:pt x="0" y="0"/>
                        </a:moveTo>
                        <a:cubicBezTo>
                          <a:pt x="170745" y="-26941"/>
                          <a:pt x="251628" y="18849"/>
                          <a:pt x="368300" y="0"/>
                        </a:cubicBezTo>
                        <a:lnTo>
                          <a:pt x="368300" y="0"/>
                        </a:lnTo>
                        <a:cubicBezTo>
                          <a:pt x="593774" y="-14525"/>
                          <a:pt x="734363" y="45514"/>
                          <a:pt x="920750" y="0"/>
                        </a:cubicBezTo>
                        <a:cubicBezTo>
                          <a:pt x="1112946" y="-34615"/>
                          <a:pt x="1213301" y="25213"/>
                          <a:pt x="1311762" y="0"/>
                        </a:cubicBezTo>
                        <a:cubicBezTo>
                          <a:pt x="1410223" y="-25213"/>
                          <a:pt x="1565207" y="41921"/>
                          <a:pt x="1728555" y="0"/>
                        </a:cubicBezTo>
                        <a:cubicBezTo>
                          <a:pt x="1891903" y="-41921"/>
                          <a:pt x="1981868" y="51827"/>
                          <a:pt x="2209800" y="0"/>
                        </a:cubicBezTo>
                        <a:cubicBezTo>
                          <a:pt x="2235303" y="158593"/>
                          <a:pt x="2197368" y="456657"/>
                          <a:pt x="2209800" y="588913"/>
                        </a:cubicBezTo>
                        <a:lnTo>
                          <a:pt x="2209800" y="588913"/>
                        </a:lnTo>
                        <a:cubicBezTo>
                          <a:pt x="2233433" y="686967"/>
                          <a:pt x="2195155" y="779191"/>
                          <a:pt x="2209800" y="841304"/>
                        </a:cubicBezTo>
                        <a:cubicBezTo>
                          <a:pt x="2214697" y="876802"/>
                          <a:pt x="2205018" y="956048"/>
                          <a:pt x="2209800" y="1009565"/>
                        </a:cubicBezTo>
                        <a:cubicBezTo>
                          <a:pt x="2057999" y="1018928"/>
                          <a:pt x="1988073" y="957085"/>
                          <a:pt x="1767226" y="1009565"/>
                        </a:cubicBezTo>
                        <a:cubicBezTo>
                          <a:pt x="1546379" y="1062045"/>
                          <a:pt x="1531281" y="996576"/>
                          <a:pt x="1363324" y="1009565"/>
                        </a:cubicBezTo>
                        <a:cubicBezTo>
                          <a:pt x="1195367" y="1022554"/>
                          <a:pt x="1074185" y="981097"/>
                          <a:pt x="920750" y="1009565"/>
                        </a:cubicBezTo>
                        <a:cubicBezTo>
                          <a:pt x="697444" y="1044161"/>
                          <a:pt x="613913" y="1009303"/>
                          <a:pt x="368300" y="1009565"/>
                        </a:cubicBezTo>
                        <a:lnTo>
                          <a:pt x="368300" y="1009565"/>
                        </a:lnTo>
                        <a:cubicBezTo>
                          <a:pt x="217294" y="1021097"/>
                          <a:pt x="114767" y="1001943"/>
                          <a:pt x="0" y="1009565"/>
                        </a:cubicBezTo>
                        <a:cubicBezTo>
                          <a:pt x="-3486" y="934212"/>
                          <a:pt x="14146" y="911936"/>
                          <a:pt x="0" y="841304"/>
                        </a:cubicBezTo>
                        <a:cubicBezTo>
                          <a:pt x="-197414" y="839517"/>
                          <a:pt x="-232072" y="821903"/>
                          <a:pt x="-435643" y="832069"/>
                        </a:cubicBezTo>
                        <a:cubicBezTo>
                          <a:pt x="-639214" y="842235"/>
                          <a:pt x="-755083" y="821743"/>
                          <a:pt x="-926901" y="821655"/>
                        </a:cubicBezTo>
                        <a:cubicBezTo>
                          <a:pt x="-794673" y="750607"/>
                          <a:pt x="-683702" y="812063"/>
                          <a:pt x="-491258" y="712266"/>
                        </a:cubicBezTo>
                        <a:cubicBezTo>
                          <a:pt x="-298814" y="612469"/>
                          <a:pt x="-178229" y="693141"/>
                          <a:pt x="0" y="588913"/>
                        </a:cubicBezTo>
                        <a:cubicBezTo>
                          <a:pt x="-33101" y="340076"/>
                          <a:pt x="31463" y="25388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cs typeface="Segoe UI" pitchFamily="34" charset="0"/>
              </a:rPr>
              <a:t>Sensory input</a:t>
            </a:r>
            <a:endParaRPr lang="en-DE" sz="1600" dirty="0" err="1">
              <a:solidFill>
                <a:schemeClr val="bg2">
                  <a:lumMod val="50000"/>
                </a:schemeClr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12423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9863-F918-4A20-A4D4-638BEF96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NeocortexApi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900D8-05C8-4FF9-89BC-10B5C54F536A}"/>
              </a:ext>
            </a:extLst>
          </p:cNvPr>
          <p:cNvSpPr txBox="1"/>
          <p:nvPr/>
        </p:nvSpPr>
        <p:spPr>
          <a:xfrm>
            <a:off x="3831021" y="3127930"/>
            <a:ext cx="6980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https://github.com/ddobric/neocortexapi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246025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57976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DE7E-152F-4672-9154-7BD31F60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encoder?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072AA-11FF-47EA-A977-0AF75CFFC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669" y="1692212"/>
            <a:ext cx="11888787" cy="400725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HTM systems require data input in the form of Sparse Distributed Representations (SDRs)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SDR = Sparse Date Representation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An SDR is a large array of bits of which most are zeros and a few are ones.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First step of using an HTM system is to convert a data source into an SDR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7EA89E-7E2C-4494-A7D6-55756D8083F3}"/>
              </a:ext>
            </a:extLst>
          </p:cNvPr>
          <p:cNvSpPr/>
          <p:nvPr/>
        </p:nvSpPr>
        <p:spPr>
          <a:xfrm>
            <a:off x="183833" y="6178826"/>
            <a:ext cx="10245705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https://pdfs.semanticscholar.org/1455/2052a0ee729539298e4f8eb42292c0eb1622.pdf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75578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AB80-5C01-45C7-AEF6-DFFE0B1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inner ear - Cochlea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54C4D-1E64-4A08-A978-E89547275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058" y="188260"/>
            <a:ext cx="3418194" cy="3015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147CB0-2873-49B4-AAFF-EFAF3623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3618956"/>
            <a:ext cx="5305464" cy="28860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6952AA1-7B75-40FC-B71D-834390559425}"/>
              </a:ext>
            </a:extLst>
          </p:cNvPr>
          <p:cNvGrpSpPr/>
          <p:nvPr/>
        </p:nvGrpSpPr>
        <p:grpSpPr>
          <a:xfrm>
            <a:off x="10831553" y="2350355"/>
            <a:ext cx="916920" cy="2906640"/>
            <a:chOff x="10831553" y="2350355"/>
            <a:chExt cx="916920" cy="29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679CD0-1079-496C-A2FD-4D9BCA45169E}"/>
                    </a:ext>
                  </a:extLst>
                </p14:cNvPr>
                <p14:cNvContentPartPr/>
                <p14:nvPr/>
              </p14:nvContentPartPr>
              <p14:xfrm>
                <a:off x="10861433" y="2350355"/>
                <a:ext cx="887040" cy="2906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679CD0-1079-496C-A2FD-4D9BCA4516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52433" y="2341355"/>
                  <a:ext cx="904680" cy="29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252713-822E-45C0-8A8C-289F98E27554}"/>
                    </a:ext>
                  </a:extLst>
                </p14:cNvPr>
                <p14:cNvContentPartPr/>
                <p14:nvPr/>
              </p14:nvContentPartPr>
              <p14:xfrm>
                <a:off x="10831553" y="5093555"/>
                <a:ext cx="104400" cy="152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252713-822E-45C0-8A8C-289F98E275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22553" y="5084555"/>
                  <a:ext cx="122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A18321F-C8C4-4ABA-A347-72322021581E}"/>
                    </a:ext>
                  </a:extLst>
                </p14:cNvPr>
                <p14:cNvContentPartPr/>
                <p14:nvPr/>
              </p14:nvContentPartPr>
              <p14:xfrm>
                <a:off x="10838033" y="5222435"/>
                <a:ext cx="195480" cy="11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A18321F-C8C4-4ABA-A347-7232202158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29393" y="5213435"/>
                  <a:ext cx="213120" cy="2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86776F-D43B-4A74-A8AF-14B68E6722B1}"/>
                  </a:ext>
                </a:extLst>
              </p14:cNvPr>
              <p14:cNvContentPartPr/>
              <p14:nvPr/>
            </p14:nvContentPartPr>
            <p14:xfrm>
              <a:off x="4243553" y="282339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86776F-D43B-4A74-A8AF-14B68E6722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53" y="28147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332279-21C9-4CF2-8A1D-76E679BB29F3}"/>
                  </a:ext>
                </a:extLst>
              </p14:cNvPr>
              <p14:cNvContentPartPr/>
              <p14:nvPr/>
            </p14:nvContentPartPr>
            <p14:xfrm>
              <a:off x="2855753" y="3566075"/>
              <a:ext cx="25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332279-21C9-4CF2-8A1D-76E679BB29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47113" y="3557075"/>
                <a:ext cx="2016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F33CBC-41E3-4991-B80F-B856D389B72C}"/>
              </a:ext>
            </a:extLst>
          </p:cNvPr>
          <p:cNvSpPr/>
          <p:nvPr/>
        </p:nvSpPr>
        <p:spPr>
          <a:xfrm>
            <a:off x="361334" y="1562130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Cochlear hair cells stimulate a set of neurons based on the frequency of the sound.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8706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8630-1724-44C4-AA36-017E17E9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of scalar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2DC74-B23C-466F-8EE9-8E5DC7E9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706" y="1212849"/>
            <a:ext cx="4983969" cy="53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6424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4765-77AF-4D74-9F80-61265A85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5" y="123152"/>
            <a:ext cx="11889564" cy="917575"/>
          </a:xfrm>
        </p:spPr>
        <p:txBody>
          <a:bodyPr/>
          <a:lstStyle/>
          <a:p>
            <a:r>
              <a:rPr lang="en-US" dirty="0"/>
              <a:t>Example: Encoding of scalar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D87D-4604-4D73-B436-EBE6DEF7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7" y="991577"/>
            <a:ext cx="11039556" cy="56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7846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A5C9-560E-4C60-B0F8-701C06D7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</a:t>
            </a:r>
            <a:r>
              <a:rPr lang="en-US" dirty="0"/>
              <a:t> encoder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F7E2B-98E2-40FC-88ED-DD8D479E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53" y="2244325"/>
            <a:ext cx="7991419" cy="2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7168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105514" y="3294145"/>
            <a:ext cx="2976328" cy="925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36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Tue. 14.00-16.00 h</a:t>
            </a:r>
          </a:p>
          <a:p>
            <a:r>
              <a:rPr lang="en-US" sz="1836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sz="1836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105513" y="840953"/>
            <a:ext cx="8519213" cy="10281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80" dirty="0"/>
              <a:t>Software Engineering</a:t>
            </a:r>
          </a:p>
          <a:p>
            <a:pPr algn="ctr"/>
            <a:r>
              <a:rPr lang="en-US" sz="2040"/>
              <a:t>WS-2020-2021</a:t>
            </a:r>
            <a:endParaRPr lang="en-US" sz="204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415908" y="6273088"/>
            <a:ext cx="4734712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36" dirty="0">
                <a:hlinkClick r:id="rId2"/>
              </a:rPr>
              <a:t>https://www.linkedin.com/groups/8689804/</a:t>
            </a:r>
            <a:r>
              <a:rPr lang="en-US" sz="1836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901" y="2322756"/>
            <a:ext cx="2690826" cy="26064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24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38A4-2F81-457B-81D5-41F620482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25AC81-972F-4D8C-ABEC-3BA261FC598A}"/>
              </a:ext>
            </a:extLst>
          </p:cNvPr>
          <p:cNvCxnSpPr>
            <a:cxnSpLocks/>
          </p:cNvCxnSpPr>
          <p:nvPr/>
        </p:nvCxnSpPr>
        <p:spPr>
          <a:xfrm flipV="1">
            <a:off x="1893346" y="1866452"/>
            <a:ext cx="7939143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D80BBE-0737-4DFF-B15D-0916D31CF7CF}"/>
              </a:ext>
            </a:extLst>
          </p:cNvPr>
          <p:cNvGrpSpPr/>
          <p:nvPr/>
        </p:nvGrpSpPr>
        <p:grpSpPr>
          <a:xfrm>
            <a:off x="1845169" y="1454675"/>
            <a:ext cx="154800" cy="353160"/>
            <a:chOff x="1845169" y="1454675"/>
            <a:chExt cx="15480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31F0E5-0A12-447E-B872-E2364A5138C6}"/>
                    </a:ext>
                  </a:extLst>
                </p14:cNvPr>
                <p14:cNvContentPartPr/>
                <p14:nvPr/>
              </p14:nvContentPartPr>
              <p14:xfrm>
                <a:off x="1853809" y="1454675"/>
                <a:ext cx="59040" cy="353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31F0E5-0A12-447E-B872-E2364A5138C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49489" y="1450355"/>
                  <a:ext cx="67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B26EB78-13DA-41B3-807F-C2D5C72BCAA6}"/>
                    </a:ext>
                  </a:extLst>
                </p14:cNvPr>
                <p14:cNvContentPartPr/>
                <p14:nvPr/>
              </p14:nvContentPartPr>
              <p14:xfrm>
                <a:off x="1845169" y="1494635"/>
                <a:ext cx="154800" cy="20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B26EB78-13DA-41B3-807F-C2D5C72BCA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40849" y="1490315"/>
                  <a:ext cx="1634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661536-0585-4AF2-9D82-072892184D8D}"/>
              </a:ext>
            </a:extLst>
          </p:cNvPr>
          <p:cNvGrpSpPr/>
          <p:nvPr/>
        </p:nvGrpSpPr>
        <p:grpSpPr>
          <a:xfrm>
            <a:off x="9581929" y="1442435"/>
            <a:ext cx="627840" cy="258120"/>
            <a:chOff x="9581929" y="1442435"/>
            <a:chExt cx="62784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0EEFE3-8C1E-45E8-A65D-BE97BB4F6714}"/>
                    </a:ext>
                  </a:extLst>
                </p14:cNvPr>
                <p14:cNvContentPartPr/>
                <p14:nvPr/>
              </p14:nvContentPartPr>
              <p14:xfrm>
                <a:off x="9581929" y="1445675"/>
                <a:ext cx="23400" cy="245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0EEFE3-8C1E-45E8-A65D-BE97BB4F67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77609" y="1441355"/>
                  <a:ext cx="32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444BB4-C158-4054-85A2-501C83BFD370}"/>
                    </a:ext>
                  </a:extLst>
                </p14:cNvPr>
                <p14:cNvContentPartPr/>
                <p14:nvPr/>
              </p14:nvContentPartPr>
              <p14:xfrm>
                <a:off x="9622609" y="1537475"/>
                <a:ext cx="126720" cy="163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444BB4-C158-4054-85A2-501C83BFD3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8289" y="1533155"/>
                  <a:ext cx="135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FE5DE1-5227-486F-9E27-B9BC8D394E59}"/>
                    </a:ext>
                  </a:extLst>
                </p14:cNvPr>
                <p14:cNvContentPartPr/>
                <p14:nvPr/>
              </p14:nvContentPartPr>
              <p14:xfrm>
                <a:off x="9826729" y="1540715"/>
                <a:ext cx="36000" cy="14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FE5DE1-5227-486F-9E27-B9BC8D394E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22409" y="1536395"/>
                  <a:ext cx="44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2FF994-0982-474E-977C-4CFE348E0239}"/>
                    </a:ext>
                  </a:extLst>
                </p14:cNvPr>
                <p14:cNvContentPartPr/>
                <p14:nvPr/>
              </p14:nvContentPartPr>
              <p14:xfrm>
                <a:off x="9781369" y="1641515"/>
                <a:ext cx="171720" cy="1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2FF994-0982-474E-977C-4CFE348E02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77049" y="1637195"/>
                  <a:ext cx="180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4E8C13-6B2F-4C2E-A34A-3BEE64122A72}"/>
                    </a:ext>
                  </a:extLst>
                </p14:cNvPr>
                <p14:cNvContentPartPr/>
                <p14:nvPr/>
              </p14:nvContentPartPr>
              <p14:xfrm>
                <a:off x="10016089" y="1462235"/>
                <a:ext cx="19800" cy="217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4E8C13-6B2F-4C2E-A34A-3BEE64122A7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11769" y="1457915"/>
                  <a:ext cx="28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8D7926-3184-465E-9784-AB3144356B5C}"/>
                    </a:ext>
                  </a:extLst>
                </p14:cNvPr>
                <p14:cNvContentPartPr/>
                <p14:nvPr/>
              </p14:nvContentPartPr>
              <p14:xfrm>
                <a:off x="9994849" y="1442435"/>
                <a:ext cx="214920" cy="22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8D7926-3184-465E-9784-AB3144356B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90529" y="1438115"/>
                  <a:ext cx="22356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95743AA-3F67-432F-923B-162F34002D10}"/>
                  </a:ext>
                </a:extLst>
              </p14:cNvPr>
              <p14:cNvContentPartPr/>
              <p14:nvPr/>
            </p14:nvContentPartPr>
            <p14:xfrm>
              <a:off x="1876489" y="1857515"/>
              <a:ext cx="14400" cy="32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95743AA-3F67-432F-923B-162F34002D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72169" y="1853195"/>
                <a:ext cx="230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45B9CD2-6D2D-4718-9CB0-1909ADD4916C}"/>
                  </a:ext>
                </a:extLst>
              </p14:cNvPr>
              <p14:cNvContentPartPr/>
              <p14:nvPr/>
            </p14:nvContentPartPr>
            <p14:xfrm>
              <a:off x="9814849" y="1847075"/>
              <a:ext cx="13680" cy="57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45B9CD2-6D2D-4718-9CB0-1909ADD4916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10529" y="1842755"/>
                <a:ext cx="22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9FD4743-52B7-4116-A503-A2A0C7CD145B}"/>
                  </a:ext>
                </a:extLst>
              </p14:cNvPr>
              <p14:cNvContentPartPr/>
              <p14:nvPr/>
            </p14:nvContentPartPr>
            <p14:xfrm>
              <a:off x="6098929" y="1829435"/>
              <a:ext cx="10440" cy="55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9FD4743-52B7-4116-A503-A2A0C7CD14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94609" y="1825115"/>
                <a:ext cx="190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F65A62E-AC83-4E0E-BBA2-36E30B7C6264}"/>
                  </a:ext>
                </a:extLst>
              </p14:cNvPr>
              <p14:cNvContentPartPr/>
              <p14:nvPr/>
            </p14:nvContentPartPr>
            <p14:xfrm>
              <a:off x="4109929" y="1839875"/>
              <a:ext cx="26280" cy="51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F65A62E-AC83-4E0E-BBA2-36E30B7C62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05609" y="1835555"/>
                <a:ext cx="349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025A91D-782C-4657-BD88-B36717335714}"/>
                  </a:ext>
                </a:extLst>
              </p14:cNvPr>
              <p14:cNvContentPartPr/>
              <p14:nvPr/>
            </p14:nvContentPartPr>
            <p14:xfrm>
              <a:off x="8003329" y="1839875"/>
              <a:ext cx="7200" cy="49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025A91D-782C-4657-BD88-B367173357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99009" y="1835555"/>
                <a:ext cx="158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C14B2E6-DB8C-475F-A09F-E3B8FEFD5F88}"/>
                  </a:ext>
                </a:extLst>
              </p14:cNvPr>
              <p14:cNvContentPartPr/>
              <p14:nvPr/>
            </p14:nvContentPartPr>
            <p14:xfrm>
              <a:off x="2959369" y="1812875"/>
              <a:ext cx="17280" cy="36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C14B2E6-DB8C-475F-A09F-E3B8FEFD5F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55049" y="1808555"/>
                <a:ext cx="259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8F4D3A8-AA09-4F57-9D6A-300D5EC514BE}"/>
                  </a:ext>
                </a:extLst>
              </p14:cNvPr>
              <p14:cNvContentPartPr/>
              <p14:nvPr/>
            </p14:nvContentPartPr>
            <p14:xfrm>
              <a:off x="8953009" y="1818995"/>
              <a:ext cx="7200" cy="58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8F4D3A8-AA09-4F57-9D6A-300D5EC514B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48689" y="1814675"/>
                <a:ext cx="158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9BEF5A4-9D2B-4BF1-A306-B097A9170AE3}"/>
                  </a:ext>
                </a:extLst>
              </p14:cNvPr>
              <p14:cNvContentPartPr/>
              <p14:nvPr/>
            </p14:nvContentPartPr>
            <p14:xfrm>
              <a:off x="6920089" y="1824755"/>
              <a:ext cx="19800" cy="39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9BEF5A4-9D2B-4BF1-A306-B097A9170A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15769" y="1820435"/>
                <a:ext cx="284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7693E9F-5078-4989-96B7-4A1C4EC9FF8E}"/>
                  </a:ext>
                </a:extLst>
              </p14:cNvPr>
              <p14:cNvContentPartPr/>
              <p14:nvPr/>
            </p14:nvContentPartPr>
            <p14:xfrm>
              <a:off x="5105689" y="1807115"/>
              <a:ext cx="67680" cy="67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7693E9F-5078-4989-96B7-4A1C4EC9FF8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01369" y="1802795"/>
                <a:ext cx="763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16B53B2-5440-47F6-AABC-517E120F74C6}"/>
                  </a:ext>
                </a:extLst>
              </p14:cNvPr>
              <p14:cNvContentPartPr/>
              <p14:nvPr/>
            </p14:nvContentPartPr>
            <p14:xfrm>
              <a:off x="3412969" y="1785155"/>
              <a:ext cx="10440" cy="37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16B53B2-5440-47F6-AABC-517E120F74C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08649" y="1780835"/>
                <a:ext cx="190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A84D72A-3775-429B-929A-ED49DACCE4C9}"/>
                  </a:ext>
                </a:extLst>
              </p14:cNvPr>
              <p14:cNvContentPartPr/>
              <p14:nvPr/>
            </p14:nvContentPartPr>
            <p14:xfrm>
              <a:off x="2356009" y="1832315"/>
              <a:ext cx="25560" cy="33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A84D72A-3775-429B-929A-ED49DACCE4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51689" y="1827995"/>
                <a:ext cx="3420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603BA7B3-87A7-44AE-9770-B2191F9DEA11}"/>
              </a:ext>
            </a:extLst>
          </p:cNvPr>
          <p:cNvGrpSpPr/>
          <p:nvPr/>
        </p:nvGrpSpPr>
        <p:grpSpPr>
          <a:xfrm>
            <a:off x="2312449" y="1166315"/>
            <a:ext cx="6599160" cy="394560"/>
            <a:chOff x="2312449" y="1166315"/>
            <a:chExt cx="659916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ED5D0A-7A0F-4EC4-AA38-C4659CBD5122}"/>
                    </a:ext>
                  </a:extLst>
                </p14:cNvPr>
                <p14:cNvContentPartPr/>
                <p14:nvPr/>
              </p14:nvContentPartPr>
              <p14:xfrm>
                <a:off x="5908849" y="1166315"/>
                <a:ext cx="20880" cy="230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ED5D0A-7A0F-4EC4-AA38-C4659CBD51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04529" y="1161995"/>
                  <a:ext cx="29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8D7C32-37F5-4C8A-803D-73DB25D116C5}"/>
                    </a:ext>
                  </a:extLst>
                </p14:cNvPr>
                <p14:cNvContentPartPr/>
                <p14:nvPr/>
              </p14:nvContentPartPr>
              <p14:xfrm>
                <a:off x="5858809" y="1168835"/>
                <a:ext cx="102600" cy="19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8D7C32-37F5-4C8A-803D-73DB25D116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54489" y="1164515"/>
                  <a:ext cx="111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9381985-0A73-4906-9861-FF9574BFB21E}"/>
                    </a:ext>
                  </a:extLst>
                </p14:cNvPr>
                <p14:cNvContentPartPr/>
                <p14:nvPr/>
              </p14:nvContentPartPr>
              <p14:xfrm>
                <a:off x="5857009" y="1427315"/>
                <a:ext cx="107280" cy="21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9381985-0A73-4906-9861-FF9574BFB21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52689" y="1422995"/>
                  <a:ext cx="115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C458C63-FAEB-459E-89A2-ED316CC97173}"/>
                    </a:ext>
                  </a:extLst>
                </p14:cNvPr>
                <p14:cNvContentPartPr/>
                <p14:nvPr/>
              </p14:nvContentPartPr>
              <p14:xfrm>
                <a:off x="2312449" y="1271435"/>
                <a:ext cx="3413520" cy="28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C458C63-FAEB-459E-89A2-ED316CC971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08129" y="1267115"/>
                  <a:ext cx="34221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08A7A6-BBD1-432B-AC7D-F9900EEBCAE7}"/>
                    </a:ext>
                  </a:extLst>
                </p14:cNvPr>
                <p14:cNvContentPartPr/>
                <p14:nvPr/>
              </p14:nvContentPartPr>
              <p14:xfrm>
                <a:off x="6132769" y="1171355"/>
                <a:ext cx="2778840" cy="389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08A7A6-BBD1-432B-AC7D-F9900EEBCAE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28449" y="1167035"/>
                  <a:ext cx="2787480" cy="398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B60A8D1F-3730-4EEB-AAF8-CA085B9E72EA}"/>
              </a:ext>
            </a:extLst>
          </p:cNvPr>
          <p:cNvSpPr/>
          <p:nvPr/>
        </p:nvSpPr>
        <p:spPr bwMode="auto">
          <a:xfrm>
            <a:off x="3412969" y="2586748"/>
            <a:ext cx="4583075" cy="53787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E1F4509-5CA0-40FB-9E83-3ACCD6FBA0D1}"/>
                  </a:ext>
                </a:extLst>
              </p14:cNvPr>
              <p14:cNvContentPartPr/>
              <p14:nvPr/>
            </p14:nvContentPartPr>
            <p14:xfrm>
              <a:off x="6885529" y="2623955"/>
              <a:ext cx="42480" cy="314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E1F4509-5CA0-40FB-9E83-3ACCD6FBA0D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81209" y="2619635"/>
                <a:ext cx="511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68FA0BC-7C68-4539-9F6C-E54C7351C138}"/>
                  </a:ext>
                </a:extLst>
              </p14:cNvPr>
              <p14:cNvContentPartPr/>
              <p14:nvPr/>
            </p14:nvContentPartPr>
            <p14:xfrm>
              <a:off x="6366769" y="2630075"/>
              <a:ext cx="6480" cy="302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68FA0BC-7C68-4539-9F6C-E54C7351C13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2449" y="2625755"/>
                <a:ext cx="151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6A54E64-0AFB-4AC7-80AF-BF36693A32A9}"/>
                  </a:ext>
                </a:extLst>
              </p14:cNvPr>
              <p14:cNvContentPartPr/>
              <p14:nvPr/>
            </p14:nvContentPartPr>
            <p14:xfrm>
              <a:off x="7435609" y="2616035"/>
              <a:ext cx="13320" cy="307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6A54E64-0AFB-4AC7-80AF-BF36693A32A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31289" y="2611715"/>
                <a:ext cx="21960" cy="31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01634B2-988C-4FAC-B4BC-EEBACE3779B1}"/>
              </a:ext>
            </a:extLst>
          </p:cNvPr>
          <p:cNvGrpSpPr/>
          <p:nvPr/>
        </p:nvGrpSpPr>
        <p:grpSpPr>
          <a:xfrm>
            <a:off x="5606089" y="3402275"/>
            <a:ext cx="210600" cy="308520"/>
            <a:chOff x="5606089" y="3402275"/>
            <a:chExt cx="2106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B3D1E90-AC14-45F1-9F0F-80A3F32D2143}"/>
                    </a:ext>
                  </a:extLst>
                </p14:cNvPr>
                <p14:cNvContentPartPr/>
                <p14:nvPr/>
              </p14:nvContentPartPr>
              <p14:xfrm>
                <a:off x="5606089" y="3402275"/>
                <a:ext cx="9360" cy="254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B3D1E90-AC14-45F1-9F0F-80A3F32D21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01769" y="3397955"/>
                  <a:ext cx="18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4E8E97-90F5-462C-80EA-B3657288F495}"/>
                    </a:ext>
                  </a:extLst>
                </p14:cNvPr>
                <p14:cNvContentPartPr/>
                <p14:nvPr/>
              </p14:nvContentPartPr>
              <p14:xfrm>
                <a:off x="5611489" y="3519635"/>
                <a:ext cx="156600" cy="143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4E8E97-90F5-462C-80EA-B3657288F4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07169" y="3515315"/>
                  <a:ext cx="165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12ED68-4D88-4B4E-856B-6DD0928F9574}"/>
                    </a:ext>
                  </a:extLst>
                </p14:cNvPr>
                <p14:cNvContentPartPr/>
                <p14:nvPr/>
              </p14:nvContentPartPr>
              <p14:xfrm>
                <a:off x="5794729" y="3453395"/>
                <a:ext cx="21960" cy="257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12ED68-4D88-4B4E-856B-6DD0928F957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90409" y="3449075"/>
                  <a:ext cx="3060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D8630F0-4A26-4B1A-A595-857FEE418DAF}"/>
              </a:ext>
            </a:extLst>
          </p:cNvPr>
          <p:cNvGrpSpPr/>
          <p:nvPr/>
        </p:nvGrpSpPr>
        <p:grpSpPr>
          <a:xfrm>
            <a:off x="3888169" y="3434675"/>
            <a:ext cx="871560" cy="169560"/>
            <a:chOff x="3888169" y="3434675"/>
            <a:chExt cx="87156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261D00-488F-472D-9A4F-A3E6E44891C5}"/>
                    </a:ext>
                  </a:extLst>
                </p14:cNvPr>
                <p14:cNvContentPartPr/>
                <p14:nvPr/>
              </p14:nvContentPartPr>
              <p14:xfrm>
                <a:off x="4009849" y="3511715"/>
                <a:ext cx="749880" cy="10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261D00-488F-472D-9A4F-A3E6E44891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05529" y="3507395"/>
                  <a:ext cx="758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909670C-57E9-4063-9CF8-AEA5929BF84B}"/>
                    </a:ext>
                  </a:extLst>
                </p14:cNvPr>
                <p14:cNvContentPartPr/>
                <p14:nvPr/>
              </p14:nvContentPartPr>
              <p14:xfrm>
                <a:off x="3888169" y="3434675"/>
                <a:ext cx="226080" cy="169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909670C-57E9-4063-9CF8-AEA5929BF8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83849" y="3430355"/>
                  <a:ext cx="2347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AB7CE92-F5EC-47E2-98A6-6016A07A1C79}"/>
              </a:ext>
            </a:extLst>
          </p:cNvPr>
          <p:cNvGrpSpPr/>
          <p:nvPr/>
        </p:nvGrpSpPr>
        <p:grpSpPr>
          <a:xfrm>
            <a:off x="6101809" y="3445115"/>
            <a:ext cx="1045440" cy="265680"/>
            <a:chOff x="6101809" y="3445115"/>
            <a:chExt cx="10454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35226F4-E5D3-4258-8624-8AD005D5997E}"/>
                    </a:ext>
                  </a:extLst>
                </p14:cNvPr>
                <p14:cNvContentPartPr/>
                <p14:nvPr/>
              </p14:nvContentPartPr>
              <p14:xfrm>
                <a:off x="6101809" y="3541955"/>
                <a:ext cx="883440" cy="4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35226F4-E5D3-4258-8624-8AD005D599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97489" y="3537635"/>
                  <a:ext cx="892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9E5C1BF-B9A7-49D0-9AFC-3FC69530D726}"/>
                    </a:ext>
                  </a:extLst>
                </p14:cNvPr>
                <p14:cNvContentPartPr/>
                <p14:nvPr/>
              </p14:nvContentPartPr>
              <p14:xfrm>
                <a:off x="6876889" y="3445115"/>
                <a:ext cx="270360" cy="265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9E5C1BF-B9A7-49D0-9AFC-3FC69530D7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72569" y="3440795"/>
                  <a:ext cx="27900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2CA306E-DBF0-46CF-B58D-A089CDDB495A}"/>
              </a:ext>
            </a:extLst>
          </p:cNvPr>
          <p:cNvGrpSpPr/>
          <p:nvPr/>
        </p:nvGrpSpPr>
        <p:grpSpPr>
          <a:xfrm>
            <a:off x="3965209" y="2609915"/>
            <a:ext cx="1888920" cy="376560"/>
            <a:chOff x="3965209" y="2609915"/>
            <a:chExt cx="188892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C3C796-F954-4048-9E19-AAE8799460E1}"/>
                    </a:ext>
                  </a:extLst>
                </p14:cNvPr>
                <p14:cNvContentPartPr/>
                <p14:nvPr/>
              </p14:nvContentPartPr>
              <p14:xfrm>
                <a:off x="5839009" y="2609915"/>
                <a:ext cx="15120" cy="376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C3C796-F954-4048-9E19-AAE8799460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34689" y="2605595"/>
                  <a:ext cx="237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CA7F989-F049-4333-B9AB-6940BB03F389}"/>
                    </a:ext>
                  </a:extLst>
                </p14:cNvPr>
                <p14:cNvContentPartPr/>
                <p14:nvPr/>
              </p14:nvContentPartPr>
              <p14:xfrm>
                <a:off x="4547329" y="2636195"/>
                <a:ext cx="16920" cy="327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CA7F989-F049-4333-B9AB-6940BB03F38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43009" y="2631875"/>
                  <a:ext cx="255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47A4E6A-CD76-41A9-9039-C461C52F8E47}"/>
                    </a:ext>
                  </a:extLst>
                </p14:cNvPr>
                <p14:cNvContentPartPr/>
                <p14:nvPr/>
              </p14:nvContentPartPr>
              <p14:xfrm>
                <a:off x="3965209" y="2627195"/>
                <a:ext cx="11160" cy="270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47A4E6A-CD76-41A9-9039-C461C52F8E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60889" y="2622875"/>
                  <a:ext cx="19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0E163D-80AF-499E-8217-CC2EECDB71BC}"/>
                    </a:ext>
                  </a:extLst>
                </p14:cNvPr>
                <p14:cNvContentPartPr/>
                <p14:nvPr/>
              </p14:nvContentPartPr>
              <p14:xfrm>
                <a:off x="5180209" y="2640515"/>
                <a:ext cx="12240" cy="294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0E163D-80AF-499E-8217-CC2EECDB71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75889" y="2636195"/>
                  <a:ext cx="20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5693B1-0FFF-4969-91D9-EEA7C0DF779F}"/>
                    </a:ext>
                  </a:extLst>
                </p14:cNvPr>
                <p14:cNvContentPartPr/>
                <p14:nvPr/>
              </p14:nvContentPartPr>
              <p14:xfrm>
                <a:off x="4243129" y="2749595"/>
                <a:ext cx="132840" cy="136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5693B1-0FFF-4969-91D9-EEA7C0DF77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38809" y="2745275"/>
                  <a:ext cx="141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5D9DEB-CF58-4B93-A54F-31042E31BE9B}"/>
                    </a:ext>
                  </a:extLst>
                </p14:cNvPr>
                <p14:cNvContentPartPr/>
                <p14:nvPr/>
              </p14:nvContentPartPr>
              <p14:xfrm>
                <a:off x="4747489" y="2820875"/>
                <a:ext cx="176760" cy="142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5D9DEB-CF58-4B93-A54F-31042E31BE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43169" y="2816555"/>
                  <a:ext cx="185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C7DEE29-1484-45B2-A3EB-30820DF2B178}"/>
                    </a:ext>
                  </a:extLst>
                </p14:cNvPr>
                <p14:cNvContentPartPr/>
                <p14:nvPr/>
              </p14:nvContentPartPr>
              <p14:xfrm>
                <a:off x="5413129" y="2803595"/>
                <a:ext cx="176760" cy="177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C7DEE29-1484-45B2-A3EB-30820DF2B17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08809" y="2799275"/>
                  <a:ext cx="18540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39796C9-7C41-4575-A14C-3F2FC4DCCD19}"/>
              </a:ext>
            </a:extLst>
          </p:cNvPr>
          <p:cNvGrpSpPr/>
          <p:nvPr/>
        </p:nvGrpSpPr>
        <p:grpSpPr>
          <a:xfrm>
            <a:off x="4272649" y="2031035"/>
            <a:ext cx="1560960" cy="470880"/>
            <a:chOff x="4272649" y="2031035"/>
            <a:chExt cx="156096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03B2CC0-89EE-4542-8ECA-A06934EE0B02}"/>
                    </a:ext>
                  </a:extLst>
                </p14:cNvPr>
                <p14:cNvContentPartPr/>
                <p14:nvPr/>
              </p14:nvContentPartPr>
              <p14:xfrm>
                <a:off x="4272649" y="2350715"/>
                <a:ext cx="1560960" cy="151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03B2CC0-89EE-4542-8ECA-A06934EE0B0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68329" y="2346395"/>
                  <a:ext cx="1569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BDD7427-67CF-4815-A065-1145369F8739}"/>
                    </a:ext>
                  </a:extLst>
                </p14:cNvPr>
                <p14:cNvContentPartPr/>
                <p14:nvPr/>
              </p14:nvContentPartPr>
              <p14:xfrm>
                <a:off x="4928209" y="2031035"/>
                <a:ext cx="221760" cy="151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BDD7427-67CF-4815-A065-1145369F87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23889" y="2026715"/>
                  <a:ext cx="230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9738DD-603E-4E2F-BE99-4F7060E3A0CB}"/>
                    </a:ext>
                  </a:extLst>
                </p14:cNvPr>
                <p14:cNvContentPartPr/>
                <p14:nvPr/>
              </p14:nvContentPartPr>
              <p14:xfrm>
                <a:off x="5051689" y="2038595"/>
                <a:ext cx="225360" cy="207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9738DD-603E-4E2F-BE99-4F7060E3A0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47369" y="2034275"/>
                  <a:ext cx="2340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65F4A16-4C7A-4364-A5D3-5F523374E0BF}"/>
              </a:ext>
            </a:extLst>
          </p:cNvPr>
          <p:cNvGrpSpPr/>
          <p:nvPr/>
        </p:nvGrpSpPr>
        <p:grpSpPr>
          <a:xfrm>
            <a:off x="4272649" y="4624453"/>
            <a:ext cx="1862280" cy="343080"/>
            <a:chOff x="1989889" y="4527635"/>
            <a:chExt cx="186228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FB04413-B346-494E-965A-171074D6C5A6}"/>
                    </a:ext>
                  </a:extLst>
                </p14:cNvPr>
                <p14:cNvContentPartPr/>
                <p14:nvPr/>
              </p14:nvContentPartPr>
              <p14:xfrm>
                <a:off x="2011849" y="4607195"/>
                <a:ext cx="27000" cy="223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FB04413-B346-494E-965A-171074D6C5A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07529" y="4602875"/>
                  <a:ext cx="35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9987185-37B4-406F-9AF0-FEF80F61B439}"/>
                    </a:ext>
                  </a:extLst>
                </p14:cNvPr>
                <p14:cNvContentPartPr/>
                <p14:nvPr/>
              </p14:nvContentPartPr>
              <p14:xfrm>
                <a:off x="1989889" y="4527635"/>
                <a:ext cx="125280" cy="300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9987185-37B4-406F-9AF0-FEF80F61B43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85569" y="4523315"/>
                  <a:ext cx="1339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775C11-0913-4356-9571-027FC45B9337}"/>
                    </a:ext>
                  </a:extLst>
                </p14:cNvPr>
                <p14:cNvContentPartPr/>
                <p14:nvPr/>
              </p14:nvContentPartPr>
              <p14:xfrm>
                <a:off x="2152249" y="4667675"/>
                <a:ext cx="71280" cy="158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775C11-0913-4356-9571-027FC45B93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47929" y="4663355"/>
                  <a:ext cx="79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68656D-AFCE-47DD-86FF-F09C9B35AFDE}"/>
                    </a:ext>
                  </a:extLst>
                </p14:cNvPr>
                <p14:cNvContentPartPr/>
                <p14:nvPr/>
              </p14:nvContentPartPr>
              <p14:xfrm>
                <a:off x="2173849" y="4709795"/>
                <a:ext cx="47880" cy="34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68656D-AFCE-47DD-86FF-F09C9B35AF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69529" y="4705475"/>
                  <a:ext cx="56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6F75000-6767-4FFE-B4BF-367D5814E947}"/>
                    </a:ext>
                  </a:extLst>
                </p14:cNvPr>
                <p14:cNvContentPartPr/>
                <p14:nvPr/>
              </p14:nvContentPartPr>
              <p14:xfrm>
                <a:off x="2164489" y="4649675"/>
                <a:ext cx="59040" cy="11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6F75000-6767-4FFE-B4BF-367D5814E94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60169" y="4645355"/>
                  <a:ext cx="676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2D0F1BF-21A9-4BE3-8480-DF994A092EE0}"/>
                    </a:ext>
                  </a:extLst>
                </p14:cNvPr>
                <p14:cNvContentPartPr/>
                <p14:nvPr/>
              </p14:nvContentPartPr>
              <p14:xfrm>
                <a:off x="2280409" y="4657955"/>
                <a:ext cx="146520" cy="174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2D0F1BF-21A9-4BE3-8480-DF994A092E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6089" y="4653635"/>
                  <a:ext cx="155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0007F4-038D-412E-854A-5DD3E31CCB0C}"/>
                    </a:ext>
                  </a:extLst>
                </p14:cNvPr>
                <p14:cNvContentPartPr/>
                <p14:nvPr/>
              </p14:nvContentPartPr>
              <p14:xfrm>
                <a:off x="2463649" y="4687835"/>
                <a:ext cx="175680" cy="168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0007F4-038D-412E-854A-5DD3E31CCB0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59329" y="4683515"/>
                  <a:ext cx="184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BC1B004-E159-4A18-B566-F801E4A9F149}"/>
                    </a:ext>
                  </a:extLst>
                </p14:cNvPr>
                <p14:cNvContentPartPr/>
                <p14:nvPr/>
              </p14:nvContentPartPr>
              <p14:xfrm>
                <a:off x="2674609" y="4660475"/>
                <a:ext cx="76680" cy="193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BC1B004-E159-4A18-B566-F801E4A9F14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70289" y="4656155"/>
                  <a:ext cx="85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6E2F40F-F796-4C51-9C14-A831064CF5E0}"/>
                    </a:ext>
                  </a:extLst>
                </p14:cNvPr>
                <p14:cNvContentPartPr/>
                <p14:nvPr/>
              </p14:nvContentPartPr>
              <p14:xfrm>
                <a:off x="2862169" y="4662635"/>
                <a:ext cx="109080" cy="189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6E2F40F-F796-4C51-9C14-A831064CF5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57849" y="4658315"/>
                  <a:ext cx="117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8EEF5B-E272-48A6-B8BC-660FB077E679}"/>
                    </a:ext>
                  </a:extLst>
                </p14:cNvPr>
                <p14:cNvContentPartPr/>
                <p14:nvPr/>
              </p14:nvContentPartPr>
              <p14:xfrm>
                <a:off x="3085009" y="4681355"/>
                <a:ext cx="32760" cy="18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8EEF5B-E272-48A6-B8BC-660FB077E6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80689" y="4677035"/>
                  <a:ext cx="41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C3DB291-0DF1-4E5D-84C2-FE500E651AE3}"/>
                    </a:ext>
                  </a:extLst>
                </p14:cNvPr>
                <p14:cNvContentPartPr/>
                <p14:nvPr/>
              </p14:nvContentPartPr>
              <p14:xfrm>
                <a:off x="3004729" y="4665515"/>
                <a:ext cx="162000" cy="23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C3DB291-0DF1-4E5D-84C2-FE500E651A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00409" y="4661195"/>
                  <a:ext cx="170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44237D9-0676-4B8A-88F1-C9C04AD6596E}"/>
                    </a:ext>
                  </a:extLst>
                </p14:cNvPr>
                <p14:cNvContentPartPr/>
                <p14:nvPr/>
              </p14:nvContentPartPr>
              <p14:xfrm>
                <a:off x="3241969" y="4678475"/>
                <a:ext cx="9000" cy="175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44237D9-0676-4B8A-88F1-C9C04AD659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37649" y="4674155"/>
                  <a:ext cx="17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DA03F60-4B63-41C6-8BE6-A9C0DDB91CBF}"/>
                    </a:ext>
                  </a:extLst>
                </p14:cNvPr>
                <p14:cNvContentPartPr/>
                <p14:nvPr/>
              </p14:nvContentPartPr>
              <p14:xfrm>
                <a:off x="3253129" y="4616915"/>
                <a:ext cx="7200" cy="23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DA03F60-4B63-41C6-8BE6-A9C0DDB91CB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48809" y="4612595"/>
                  <a:ext cx="15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19C0D0-7966-49B2-BB57-9C96CAD04A58}"/>
                    </a:ext>
                  </a:extLst>
                </p14:cNvPr>
                <p14:cNvContentPartPr/>
                <p14:nvPr/>
              </p14:nvContentPartPr>
              <p14:xfrm>
                <a:off x="3327289" y="4664435"/>
                <a:ext cx="19008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19C0D0-7966-49B2-BB57-9C96CAD04A5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22969" y="4660115"/>
                  <a:ext cx="198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FA539CC-B6C3-4CF7-A926-3C2C6DA7CBF7}"/>
                    </a:ext>
                  </a:extLst>
                </p14:cNvPr>
                <p14:cNvContentPartPr/>
                <p14:nvPr/>
              </p14:nvContentPartPr>
              <p14:xfrm>
                <a:off x="3565969" y="4651475"/>
                <a:ext cx="24120" cy="214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FA539CC-B6C3-4CF7-A926-3C2C6DA7CBF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61649" y="4647155"/>
                  <a:ext cx="32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5139689-97CC-4583-A042-0C92519E7BD5}"/>
                    </a:ext>
                  </a:extLst>
                </p14:cNvPr>
                <p14:cNvContentPartPr/>
                <p14:nvPr/>
              </p14:nvContentPartPr>
              <p14:xfrm>
                <a:off x="3567409" y="4812755"/>
                <a:ext cx="52560" cy="45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5139689-97CC-4583-A042-0C92519E7B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63089" y="4808435"/>
                  <a:ext cx="61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79D83AA-191D-4DDC-AC75-E811E6AD5D26}"/>
                    </a:ext>
                  </a:extLst>
                </p14:cNvPr>
                <p14:cNvContentPartPr/>
                <p14:nvPr/>
              </p14:nvContentPartPr>
              <p14:xfrm>
                <a:off x="3622849" y="4660475"/>
                <a:ext cx="59040" cy="196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79D83AA-191D-4DDC-AC75-E811E6AD5D2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18529" y="4656155"/>
                  <a:ext cx="67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46F7EB6-13FD-4706-96E9-C4CBE62BB6E3}"/>
                    </a:ext>
                  </a:extLst>
                </p14:cNvPr>
                <p14:cNvContentPartPr/>
                <p14:nvPr/>
              </p14:nvContentPartPr>
              <p14:xfrm>
                <a:off x="3780529" y="4653275"/>
                <a:ext cx="71280" cy="30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46F7EB6-13FD-4706-96E9-C4CBE62BB6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76209" y="4648955"/>
                  <a:ext cx="79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B6C8EA1-54B8-4E0D-8933-1EDA89D10A8D}"/>
                    </a:ext>
                  </a:extLst>
                </p14:cNvPr>
                <p14:cNvContentPartPr/>
                <p14:nvPr/>
              </p14:nvContentPartPr>
              <p14:xfrm>
                <a:off x="3767929" y="4779995"/>
                <a:ext cx="84240" cy="34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B6C8EA1-54B8-4E0D-8933-1EDA89D10A8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63609" y="4775675"/>
                  <a:ext cx="928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84215F2-7E5C-4888-B7FB-366603C5424C}"/>
                  </a:ext>
                </a:extLst>
              </p14:cNvPr>
              <p14:cNvContentPartPr/>
              <p14:nvPr/>
            </p14:nvContentPartPr>
            <p14:xfrm>
              <a:off x="6551089" y="4782853"/>
              <a:ext cx="299520" cy="18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84215F2-7E5C-4888-B7FB-366603C5424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46769" y="4778533"/>
                <a:ext cx="30816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2151E090-3571-4E8F-8CDE-69A5ADC657E5}"/>
              </a:ext>
            </a:extLst>
          </p:cNvPr>
          <p:cNvGrpSpPr/>
          <p:nvPr/>
        </p:nvGrpSpPr>
        <p:grpSpPr>
          <a:xfrm>
            <a:off x="6617329" y="4456333"/>
            <a:ext cx="199800" cy="131040"/>
            <a:chOff x="4334569" y="4359515"/>
            <a:chExt cx="19980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62B7472-D0AA-481E-9E3A-9663F9FFA218}"/>
                    </a:ext>
                  </a:extLst>
                </p14:cNvPr>
                <p14:cNvContentPartPr/>
                <p14:nvPr/>
              </p14:nvContentPartPr>
              <p14:xfrm>
                <a:off x="4419889" y="4369235"/>
                <a:ext cx="45720" cy="79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62B7472-D0AA-481E-9E3A-9663F9FFA21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15569" y="4364915"/>
                  <a:ext cx="54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6171229-E3A6-4334-A199-3EBD63E0A851}"/>
                    </a:ext>
                  </a:extLst>
                </p14:cNvPr>
                <p14:cNvContentPartPr/>
                <p14:nvPr/>
              </p14:nvContentPartPr>
              <p14:xfrm>
                <a:off x="4334569" y="4359515"/>
                <a:ext cx="199800" cy="8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6171229-E3A6-4334-A199-3EBD63E0A85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30249" y="4355195"/>
                  <a:ext cx="2084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16159C-37ED-4005-9357-C4C415E6B76E}"/>
                    </a:ext>
                  </a:extLst>
                </p14:cNvPr>
                <p14:cNvContentPartPr/>
                <p14:nvPr/>
              </p14:nvContentPartPr>
              <p14:xfrm>
                <a:off x="4345009" y="4479395"/>
                <a:ext cx="169200" cy="11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16159C-37ED-4005-9357-C4C415E6B7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40689" y="4475075"/>
                  <a:ext cx="17784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F9764E0-6635-4103-8C53-21505CA422CD}"/>
              </a:ext>
            </a:extLst>
          </p:cNvPr>
          <p:cNvGrpSpPr/>
          <p:nvPr/>
        </p:nvGrpSpPr>
        <p:grpSpPr>
          <a:xfrm>
            <a:off x="6677089" y="4978333"/>
            <a:ext cx="180360" cy="201960"/>
            <a:chOff x="4394329" y="4881515"/>
            <a:chExt cx="18036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FAB356C-F6EA-4F73-987E-5735BE23AF24}"/>
                    </a:ext>
                  </a:extLst>
                </p14:cNvPr>
                <p14:cNvContentPartPr/>
                <p14:nvPr/>
              </p14:nvContentPartPr>
              <p14:xfrm>
                <a:off x="4428169" y="4882595"/>
                <a:ext cx="15480" cy="200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FAB356C-F6EA-4F73-987E-5735BE23AF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23849" y="4878275"/>
                  <a:ext cx="24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7515140-D48D-4D1D-B7F7-1D201C6B3A3B}"/>
                    </a:ext>
                  </a:extLst>
                </p14:cNvPr>
                <p14:cNvContentPartPr/>
                <p14:nvPr/>
              </p14:nvContentPartPr>
              <p14:xfrm>
                <a:off x="4394329" y="4969715"/>
                <a:ext cx="145080" cy="83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7515140-D48D-4D1D-B7F7-1D201C6B3A3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90009" y="4965395"/>
                  <a:ext cx="153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94FAD18-B2CC-4C76-B125-58ED8EEBE351}"/>
                    </a:ext>
                  </a:extLst>
                </p14:cNvPr>
                <p14:cNvContentPartPr/>
                <p14:nvPr/>
              </p14:nvContentPartPr>
              <p14:xfrm>
                <a:off x="4537609" y="4881515"/>
                <a:ext cx="37080" cy="185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94FAD18-B2CC-4C76-B125-58ED8EEBE3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33289" y="4877195"/>
                  <a:ext cx="457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1EE6CEF-18EA-41AF-99AD-6F68D3787023}"/>
              </a:ext>
            </a:extLst>
          </p:cNvPr>
          <p:cNvGrpSpPr/>
          <p:nvPr/>
        </p:nvGrpSpPr>
        <p:grpSpPr>
          <a:xfrm>
            <a:off x="4302169" y="5761333"/>
            <a:ext cx="1336680" cy="372960"/>
            <a:chOff x="2019409" y="5664515"/>
            <a:chExt cx="133668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98C0C25-BBCF-49A8-825F-5308C5D4B2A4}"/>
                    </a:ext>
                  </a:extLst>
                </p14:cNvPr>
                <p14:cNvContentPartPr/>
                <p14:nvPr/>
              </p14:nvContentPartPr>
              <p14:xfrm>
                <a:off x="2033089" y="5664515"/>
                <a:ext cx="20880" cy="344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98C0C25-BBCF-49A8-825F-5308C5D4B2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28769" y="5660195"/>
                  <a:ext cx="295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5EFD80A-5B53-47BB-AF1B-30178977186A}"/>
                    </a:ext>
                  </a:extLst>
                </p14:cNvPr>
                <p14:cNvContentPartPr/>
                <p14:nvPr/>
              </p14:nvContentPartPr>
              <p14:xfrm>
                <a:off x="2019409" y="5694755"/>
                <a:ext cx="132480" cy="280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5EFD80A-5B53-47BB-AF1B-3017897718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15089" y="5690435"/>
                  <a:ext cx="1411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43C9F5-B542-4AD3-A5A2-9F32E19942FE}"/>
                    </a:ext>
                  </a:extLst>
                </p14:cNvPr>
                <p14:cNvContentPartPr/>
                <p14:nvPr/>
              </p14:nvContentPartPr>
              <p14:xfrm>
                <a:off x="2194369" y="5785475"/>
                <a:ext cx="53280" cy="212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43C9F5-B542-4AD3-A5A2-9F32E19942F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90049" y="5781155"/>
                  <a:ext cx="61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C1E9807-55B1-4FBF-95F4-EABB93C05030}"/>
                    </a:ext>
                  </a:extLst>
                </p14:cNvPr>
                <p14:cNvContentPartPr/>
                <p14:nvPr/>
              </p14:nvContentPartPr>
              <p14:xfrm>
                <a:off x="2263489" y="5764595"/>
                <a:ext cx="101520" cy="216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C1E9807-55B1-4FBF-95F4-EABB93C0503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59169" y="5760275"/>
                  <a:ext cx="110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E56218-3F6F-4D70-BF7F-8C42EC1FFAF7}"/>
                    </a:ext>
                  </a:extLst>
                </p14:cNvPr>
                <p14:cNvContentPartPr/>
                <p14:nvPr/>
              </p14:nvContentPartPr>
              <p14:xfrm>
                <a:off x="2221369" y="5867555"/>
                <a:ext cx="90720" cy="18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E56218-3F6F-4D70-BF7F-8C42EC1FFAF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17049" y="5863235"/>
                  <a:ext cx="99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936A0E8-9E10-4E53-A76F-8585BF8A7AFA}"/>
                    </a:ext>
                  </a:extLst>
                </p14:cNvPr>
                <p14:cNvContentPartPr/>
                <p14:nvPr/>
              </p14:nvContentPartPr>
              <p14:xfrm>
                <a:off x="2438089" y="5795555"/>
                <a:ext cx="2160" cy="162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936A0E8-9E10-4E53-A76F-8585BF8A7AF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33769" y="5791235"/>
                  <a:ext cx="10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5B1240A-4175-4E00-AE33-E1ED03738886}"/>
                    </a:ext>
                  </a:extLst>
                </p14:cNvPr>
                <p14:cNvContentPartPr/>
                <p14:nvPr/>
              </p14:nvContentPartPr>
              <p14:xfrm>
                <a:off x="2424409" y="5792315"/>
                <a:ext cx="137880" cy="187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5B1240A-4175-4E00-AE33-E1ED0373888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420089" y="5787995"/>
                  <a:ext cx="146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3D276D-6113-47A5-8438-E5B158E6869F}"/>
                    </a:ext>
                  </a:extLst>
                </p14:cNvPr>
                <p14:cNvContentPartPr/>
                <p14:nvPr/>
              </p14:nvContentPartPr>
              <p14:xfrm>
                <a:off x="2648689" y="5818235"/>
                <a:ext cx="13320" cy="200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3D276D-6113-47A5-8438-E5B158E686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44369" y="5813915"/>
                  <a:ext cx="21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F999333-0E95-42FA-9D7A-7714921D4D49}"/>
                    </a:ext>
                  </a:extLst>
                </p14:cNvPr>
                <p14:cNvContentPartPr/>
                <p14:nvPr/>
              </p14:nvContentPartPr>
              <p14:xfrm>
                <a:off x="2671729" y="5740835"/>
                <a:ext cx="10440" cy="33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F999333-0E95-42FA-9D7A-7714921D4D4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67409" y="5736515"/>
                  <a:ext cx="19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54EE578-CD48-4DEE-AC25-20361B6CF69A}"/>
                    </a:ext>
                  </a:extLst>
                </p14:cNvPr>
                <p14:cNvContentPartPr/>
                <p14:nvPr/>
              </p14:nvContentPartPr>
              <p14:xfrm>
                <a:off x="2735089" y="5800955"/>
                <a:ext cx="185760" cy="198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54EE578-CD48-4DEE-AC25-20361B6CF6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30769" y="5796635"/>
                  <a:ext cx="194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1A12C9-A953-445C-9C32-D110E3FA416A}"/>
                    </a:ext>
                  </a:extLst>
                </p14:cNvPr>
                <p14:cNvContentPartPr/>
                <p14:nvPr/>
              </p14:nvContentPartPr>
              <p14:xfrm>
                <a:off x="3003289" y="5766395"/>
                <a:ext cx="108360" cy="271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1A12C9-A953-445C-9C32-D110E3FA416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98969" y="5762075"/>
                  <a:ext cx="117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202224E-8F99-406C-AE0D-F0385C928BE5}"/>
                    </a:ext>
                  </a:extLst>
                </p14:cNvPr>
                <p14:cNvContentPartPr/>
                <p14:nvPr/>
              </p14:nvContentPartPr>
              <p14:xfrm>
                <a:off x="3236569" y="5832995"/>
                <a:ext cx="119520" cy="6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202224E-8F99-406C-AE0D-F0385C928BE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32249" y="5828675"/>
                  <a:ext cx="1281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689CC80-0A50-4C78-AE74-54302B31C85F}"/>
                    </a:ext>
                  </a:extLst>
                </p14:cNvPr>
                <p14:cNvContentPartPr/>
                <p14:nvPr/>
              </p14:nvContentPartPr>
              <p14:xfrm>
                <a:off x="3290569" y="5973755"/>
                <a:ext cx="55800" cy="14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689CC80-0A50-4C78-AE74-54302B31C8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86249" y="5969435"/>
                  <a:ext cx="6444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8C6FF0C-79C4-437F-B853-AE5859262806}"/>
              </a:ext>
            </a:extLst>
          </p:cNvPr>
          <p:cNvGrpSpPr/>
          <p:nvPr/>
        </p:nvGrpSpPr>
        <p:grpSpPr>
          <a:xfrm>
            <a:off x="5900569" y="5625613"/>
            <a:ext cx="972360" cy="703800"/>
            <a:chOff x="3617809" y="5528795"/>
            <a:chExt cx="972360" cy="7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8EF3E83-5921-4B14-B98E-B60858CBABB0}"/>
                    </a:ext>
                  </a:extLst>
                </p14:cNvPr>
                <p14:cNvContentPartPr/>
                <p14:nvPr/>
              </p14:nvContentPartPr>
              <p14:xfrm>
                <a:off x="3617809" y="5782595"/>
                <a:ext cx="187200" cy="216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8EF3E83-5921-4B14-B98E-B60858CBAB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13489" y="5778275"/>
                  <a:ext cx="195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0D9343B-F55C-4CF1-812C-7738AA850C33}"/>
                    </a:ext>
                  </a:extLst>
                </p14:cNvPr>
                <p14:cNvContentPartPr/>
                <p14:nvPr/>
              </p14:nvContentPartPr>
              <p14:xfrm>
                <a:off x="3726889" y="5791595"/>
                <a:ext cx="187200" cy="217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0D9343B-F55C-4CF1-812C-7738AA850C3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22569" y="5787275"/>
                  <a:ext cx="195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A58369A-F81F-4F4F-8F68-368B09065D33}"/>
                    </a:ext>
                  </a:extLst>
                </p14:cNvPr>
                <p14:cNvContentPartPr/>
                <p14:nvPr/>
              </p14:nvContentPartPr>
              <p14:xfrm>
                <a:off x="4038289" y="5845235"/>
                <a:ext cx="20880" cy="73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A58369A-F81F-4F4F-8F68-368B09065D3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33969" y="5840915"/>
                  <a:ext cx="29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80DAD90-7E75-49CC-953F-1183550EFDC2}"/>
                    </a:ext>
                  </a:extLst>
                </p14:cNvPr>
                <p14:cNvContentPartPr/>
                <p14:nvPr/>
              </p14:nvContentPartPr>
              <p14:xfrm>
                <a:off x="4246369" y="5846315"/>
                <a:ext cx="343800" cy="52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80DAD90-7E75-49CC-953F-1183550EFD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42049" y="5841995"/>
                  <a:ext cx="352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59AB65A-19AA-47C9-ABCA-240AFC1061E5}"/>
                    </a:ext>
                  </a:extLst>
                </p14:cNvPr>
                <p14:cNvContentPartPr/>
                <p14:nvPr/>
              </p14:nvContentPartPr>
              <p14:xfrm>
                <a:off x="4403329" y="5541755"/>
                <a:ext cx="38160" cy="154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59AB65A-19AA-47C9-ABCA-240AFC1061E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99009" y="5537435"/>
                  <a:ext cx="46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6881BBA-F688-452B-8FC7-228A67EB773C}"/>
                    </a:ext>
                  </a:extLst>
                </p14:cNvPr>
                <p14:cNvContentPartPr/>
                <p14:nvPr/>
              </p14:nvContentPartPr>
              <p14:xfrm>
                <a:off x="4289929" y="5528795"/>
                <a:ext cx="202680" cy="17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6881BBA-F688-452B-8FC7-228A67EB773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85609" y="5524475"/>
                  <a:ext cx="211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4EBC28D-0DF6-4C86-8C29-068075F6050C}"/>
                    </a:ext>
                  </a:extLst>
                </p14:cNvPr>
                <p14:cNvContentPartPr/>
                <p14:nvPr/>
              </p14:nvContentPartPr>
              <p14:xfrm>
                <a:off x="4319809" y="5749835"/>
                <a:ext cx="216360" cy="36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4EBC28D-0DF6-4C86-8C29-068075F605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15489" y="5745515"/>
                  <a:ext cx="225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C3F0B0A-E991-438D-94B1-814122682B77}"/>
                    </a:ext>
                  </a:extLst>
                </p14:cNvPr>
                <p14:cNvContentPartPr/>
                <p14:nvPr/>
              </p14:nvContentPartPr>
              <p14:xfrm>
                <a:off x="4422049" y="6031715"/>
                <a:ext cx="3240" cy="200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C3F0B0A-E991-438D-94B1-814122682B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17729" y="6027395"/>
                  <a:ext cx="11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D23E0B-7195-4E05-8735-B48D1DB05867}"/>
                    </a:ext>
                  </a:extLst>
                </p14:cNvPr>
                <p14:cNvContentPartPr/>
                <p14:nvPr/>
              </p14:nvContentPartPr>
              <p14:xfrm>
                <a:off x="4402969" y="6027395"/>
                <a:ext cx="167760" cy="172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D23E0B-7195-4E05-8735-B48D1DB0586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98649" y="6023075"/>
                  <a:ext cx="176400" cy="18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597144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37-F092-484A-81FC-7D8B817D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and Density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E8FE4-AED9-403D-8FBA-3E4D1EC5C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7" y="2858921"/>
            <a:ext cx="1261970" cy="1261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560F4-5F12-4535-A37E-34BD302E1F4C}"/>
              </a:ext>
            </a:extLst>
          </p:cNvPr>
          <p:cNvSpPr txBox="1"/>
          <p:nvPr/>
        </p:nvSpPr>
        <p:spPr>
          <a:xfrm>
            <a:off x="673381" y="1172585"/>
            <a:ext cx="121023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 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 1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E90F3B-8CB3-4906-A182-7242AAC7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6" y="2854678"/>
            <a:ext cx="1261970" cy="1261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0C5304-F98A-446E-A7E7-09F900CF3772}"/>
              </a:ext>
            </a:extLst>
          </p:cNvPr>
          <p:cNvSpPr txBox="1"/>
          <p:nvPr/>
        </p:nvSpPr>
        <p:spPr>
          <a:xfrm>
            <a:off x="2434049" y="1168342"/>
            <a:ext cx="148230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1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=0.0625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16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799AD2-F5FE-412B-AD1B-9FE4EC98D2FB}"/>
              </a:ext>
            </a:extLst>
          </p:cNvPr>
          <p:cNvSpPr/>
          <p:nvPr/>
        </p:nvSpPr>
        <p:spPr bwMode="auto">
          <a:xfrm>
            <a:off x="3437068" y="2885816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BA9F7B-D64E-4A9E-B17E-80E53C90B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6" y="4432466"/>
            <a:ext cx="1261970" cy="12619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662F6E-F185-4618-9204-43314EBAE640}"/>
              </a:ext>
            </a:extLst>
          </p:cNvPr>
          <p:cNvSpPr/>
          <p:nvPr/>
        </p:nvSpPr>
        <p:spPr bwMode="auto">
          <a:xfrm>
            <a:off x="2840151" y="506883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57672D-61B2-4498-8FF6-99240200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25" y="2854678"/>
            <a:ext cx="1261970" cy="12619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2E5A12-69D3-4FC6-8D7F-FDA4D9F73A52}"/>
              </a:ext>
            </a:extLst>
          </p:cNvPr>
          <p:cNvSpPr txBox="1"/>
          <p:nvPr/>
        </p:nvSpPr>
        <p:spPr>
          <a:xfrm>
            <a:off x="4080088" y="1168342"/>
            <a:ext cx="138491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2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=0.125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120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FB338-1CA9-4696-B8F3-9E107D4C87C0}"/>
              </a:ext>
            </a:extLst>
          </p:cNvPr>
          <p:cNvSpPr/>
          <p:nvPr/>
        </p:nvSpPr>
        <p:spPr bwMode="auto">
          <a:xfrm>
            <a:off x="5083107" y="2885816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178F02-677D-4AEF-A22E-A60B4FB5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25" y="4432466"/>
            <a:ext cx="1261970" cy="12619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E0F10C4-8820-4A2E-A018-49DA4257A48A}"/>
              </a:ext>
            </a:extLst>
          </p:cNvPr>
          <p:cNvSpPr/>
          <p:nvPr/>
        </p:nvSpPr>
        <p:spPr bwMode="auto">
          <a:xfrm>
            <a:off x="4486190" y="506883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CE6D7D-C40D-4C18-9EA8-B30DC4C68436}"/>
              </a:ext>
            </a:extLst>
          </p:cNvPr>
          <p:cNvSpPr/>
          <p:nvPr/>
        </p:nvSpPr>
        <p:spPr bwMode="auto">
          <a:xfrm>
            <a:off x="5077847" y="3205781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E90F5D-7C63-49AC-83FC-3A335A3CAFD3}"/>
              </a:ext>
            </a:extLst>
          </p:cNvPr>
          <p:cNvSpPr/>
          <p:nvPr/>
        </p:nvSpPr>
        <p:spPr bwMode="auto">
          <a:xfrm>
            <a:off x="4787628" y="476482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BBC324-E57B-49A2-9E06-0C7EECD9F164}"/>
                  </a:ext>
                </a:extLst>
              </p:cNvPr>
              <p:cNvSpPr txBox="1"/>
              <p:nvPr/>
            </p:nvSpPr>
            <p:spPr>
              <a:xfrm>
                <a:off x="6049598" y="4842250"/>
                <a:ext cx="2857192" cy="708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𝑎𝑣𝑎𝑖𝑙𝑎𝑏𝑙𝑒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𝑂𝑁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!∗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𝑂𝐹𝐹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BBC324-E57B-49A2-9E06-0C7EECD9F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598" y="4842250"/>
                <a:ext cx="2857192" cy="708207"/>
              </a:xfrm>
              <a:prstGeom prst="rect">
                <a:avLst/>
              </a:prstGeom>
              <a:blipFill>
                <a:blip r:embed="rId3"/>
                <a:stretch>
                  <a:fillRect t="-8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B067D18-FC1D-40AA-B994-516C2B45A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177" y="2849301"/>
            <a:ext cx="1264136" cy="126197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D60ADAF-6D03-4432-9CBC-6948088F1ACD}"/>
              </a:ext>
            </a:extLst>
          </p:cNvPr>
          <p:cNvSpPr txBox="1"/>
          <p:nvPr/>
        </p:nvSpPr>
        <p:spPr>
          <a:xfrm>
            <a:off x="7497741" y="1162119"/>
            <a:ext cx="1867916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256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51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=0.192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~ 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034</a:t>
            </a:r>
            <a:r>
              <a:rPr lang="en-US" sz="1200" dirty="0">
                <a:solidFill>
                  <a:schemeClr val="tx2"/>
                </a:solidFill>
              </a:rPr>
              <a:t>388</a:t>
            </a:r>
            <a:r>
              <a:rPr lang="en-US" sz="1200" dirty="0">
                <a:solidFill>
                  <a:srgbClr val="FF0000"/>
                </a:solidFill>
              </a:rPr>
              <a:t>346</a:t>
            </a:r>
            <a:r>
              <a:rPr lang="en-US" sz="1200" dirty="0">
                <a:solidFill>
                  <a:srgbClr val="00B050"/>
                </a:solidFill>
              </a:rPr>
              <a:t>E45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59E8029-47DC-4D3F-ADE6-2AAC298AB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846" y="2844959"/>
            <a:ext cx="1264136" cy="126631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5C9AEA-958F-42B2-BC54-124750085E58}"/>
              </a:ext>
            </a:extLst>
          </p:cNvPr>
          <p:cNvSpPr txBox="1"/>
          <p:nvPr/>
        </p:nvSpPr>
        <p:spPr>
          <a:xfrm>
            <a:off x="5947177" y="1169454"/>
            <a:ext cx="177758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256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=0.0234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368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532</a:t>
            </a:r>
            <a:r>
              <a:rPr lang="en-US" sz="1200" dirty="0">
                <a:solidFill>
                  <a:schemeClr val="tx2"/>
                </a:solidFill>
              </a:rPr>
              <a:t>892</a:t>
            </a:r>
            <a:r>
              <a:rPr lang="en-US" sz="1200" dirty="0">
                <a:solidFill>
                  <a:srgbClr val="FF0000"/>
                </a:solidFill>
              </a:rPr>
              <a:t>176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142954A-ED30-4C3B-AA00-503D2C765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068" y="2854677"/>
            <a:ext cx="1215624" cy="124066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927A29-D388-4757-A63E-E6160D6A6EDD}"/>
              </a:ext>
            </a:extLst>
          </p:cNvPr>
          <p:cNvSpPr txBox="1"/>
          <p:nvPr/>
        </p:nvSpPr>
        <p:spPr>
          <a:xfrm>
            <a:off x="9264486" y="1154784"/>
            <a:ext cx="177758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2048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40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=0.0195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~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371</a:t>
            </a:r>
            <a:r>
              <a:rPr lang="en-US" sz="1600" dirty="0">
                <a:solidFill>
                  <a:srgbClr val="00B050"/>
                </a:solidFill>
              </a:rPr>
              <a:t>E81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B6B18-F630-493B-A93F-D6FAEC9AD395}"/>
                  </a:ext>
                </a:extLst>
              </p:cNvPr>
              <p:cNvSpPr txBox="1"/>
              <p:nvPr/>
            </p:nvSpPr>
            <p:spPr>
              <a:xfrm>
                <a:off x="9264486" y="4842250"/>
                <a:ext cx="1823641" cy="746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!∗</m:t>
                          </m:r>
                          <m:d>
                            <m:dPr>
                              <m:ctrlP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B6B18-F630-493B-A93F-D6FAEC9AD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486" y="4842250"/>
                <a:ext cx="1823641" cy="746230"/>
              </a:xfrm>
              <a:prstGeom prst="rect">
                <a:avLst/>
              </a:prstGeom>
              <a:blipFill>
                <a:blip r:embed="rId7"/>
                <a:stretch>
                  <a:fillRect t="-16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99597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F5ED-EA1B-468C-9C5B-CE90A553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encoder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9F4EF6-0620-42E1-A9F8-75D8481CD906}"/>
              </a:ext>
            </a:extLst>
          </p:cNvPr>
          <p:cNvSpPr/>
          <p:nvPr/>
        </p:nvSpPr>
        <p:spPr>
          <a:xfrm>
            <a:off x="510988" y="1286277"/>
            <a:ext cx="1119333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ScalarEncoder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encoder =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ScalarEncoder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21},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1024},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"Radius"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-1.0},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MinVal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0.0},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MaxVal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100.0 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"Periodic"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"scalar"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ClipInput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encoder.Encode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[,]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twoDimenArray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ArrayUtils.Make2DArray&lt;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&gt;(result,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),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twoDimArray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ArrayUtils.Transpose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twoDimenArray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NeoCortexUtils.DrawBitmap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1024, 1024,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outFolder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\\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png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Color.Yellow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Color.Black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text:i.ToString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894045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POOLER</a:t>
            </a:r>
          </a:p>
        </p:txBody>
      </p:sp>
    </p:spTree>
    <p:extLst>
      <p:ext uri="{BB962C8B-B14F-4D97-AF65-F5344CB8AC3E}">
        <p14:creationId xmlns:p14="http://schemas.microsoft.com/office/powerpoint/2010/main" val="340027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DA690-CFC0-40CC-AD2E-D2178878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Spatial Pooler?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F7221-D7FD-41A7-8D7F-639948136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453" y="2939452"/>
            <a:ext cx="9893562" cy="683264"/>
          </a:xfrm>
        </p:spPr>
        <p:txBody>
          <a:bodyPr/>
          <a:lstStyle/>
          <a:p>
            <a:r>
              <a:rPr lang="en-US" dirty="0"/>
              <a:t>It creates the SDR code of the given input</a:t>
            </a:r>
          </a:p>
        </p:txBody>
      </p:sp>
    </p:spTree>
    <p:extLst>
      <p:ext uri="{BB962C8B-B14F-4D97-AF65-F5344CB8AC3E}">
        <p14:creationId xmlns:p14="http://schemas.microsoft.com/office/powerpoint/2010/main" val="335969024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784D-FB25-406E-B4FA-8204E2D3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3D representation of the column with mini-columns</a:t>
            </a:r>
            <a:endParaRPr lang="en-DE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A2DE4-9A90-4AC8-A0B0-6EC33188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262" y="2249478"/>
            <a:ext cx="6819950" cy="24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4681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69E-4F00-4FA7-A2C5-98E216CE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image of digits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6FCD6-9F58-42DC-AA9D-9C4370AB3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78" y="2354906"/>
            <a:ext cx="4278453" cy="2078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743E5-0CC9-4F6C-8EA9-5486FACE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440" y="2354906"/>
            <a:ext cx="4544854" cy="2220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6FFE43-06B2-4305-961A-AFC89E12F494}"/>
              </a:ext>
            </a:extLst>
          </p:cNvPr>
          <p:cNvSpPr txBox="1"/>
          <p:nvPr/>
        </p:nvSpPr>
        <p:spPr>
          <a:xfrm>
            <a:off x="3942678" y="1861073"/>
            <a:ext cx="10522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054D6-4B3C-49F4-B46C-22DA31AB4BE1}"/>
              </a:ext>
            </a:extLst>
          </p:cNvPr>
          <p:cNvSpPr txBox="1"/>
          <p:nvPr/>
        </p:nvSpPr>
        <p:spPr>
          <a:xfrm>
            <a:off x="1181036" y="1887967"/>
            <a:ext cx="2383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SDR code of ‘5’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FA37C-4F6D-426B-BE7C-ACC144918588}"/>
              </a:ext>
            </a:extLst>
          </p:cNvPr>
          <p:cNvSpPr txBox="1"/>
          <p:nvPr/>
        </p:nvSpPr>
        <p:spPr>
          <a:xfrm>
            <a:off x="9179023" y="1826331"/>
            <a:ext cx="10522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F81B7-7C45-46F7-88EC-F0BD9FC50E17}"/>
              </a:ext>
            </a:extLst>
          </p:cNvPr>
          <p:cNvSpPr txBox="1"/>
          <p:nvPr/>
        </p:nvSpPr>
        <p:spPr>
          <a:xfrm>
            <a:off x="6158240" y="1861073"/>
            <a:ext cx="2383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SDR code of ‘3’</a:t>
            </a:r>
          </a:p>
        </p:txBody>
      </p:sp>
    </p:spTree>
    <p:extLst>
      <p:ext uri="{BB962C8B-B14F-4D97-AF65-F5344CB8AC3E}">
        <p14:creationId xmlns:p14="http://schemas.microsoft.com/office/powerpoint/2010/main" val="237860579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A990-9AFB-49FB-BE47-C2792C50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Inhibition Radius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CB9A9-6924-4066-A8CC-470F0F47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90" y="2766355"/>
            <a:ext cx="11752693" cy="1186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442B1-4601-44F7-8D95-27E6738C3655}"/>
              </a:ext>
            </a:extLst>
          </p:cNvPr>
          <p:cNvSpPr txBox="1"/>
          <p:nvPr/>
        </p:nvSpPr>
        <p:spPr>
          <a:xfrm>
            <a:off x="430306" y="3894269"/>
            <a:ext cx="16997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03E4-B078-4F6C-B9C9-190A64CE42CF}"/>
              </a:ext>
            </a:extLst>
          </p:cNvPr>
          <p:cNvSpPr txBox="1"/>
          <p:nvPr/>
        </p:nvSpPr>
        <p:spPr>
          <a:xfrm>
            <a:off x="11006867" y="3894269"/>
            <a:ext cx="16997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379572035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AF88-792F-4EB5-8977-C382828E1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Konfiguration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CC0E7-56CA-4F3D-A364-F1F841EF00EE}"/>
              </a:ext>
            </a:extLst>
          </p:cNvPr>
          <p:cNvSpPr txBox="1"/>
          <p:nvPr/>
        </p:nvSpPr>
        <p:spPr>
          <a:xfrm>
            <a:off x="2119257" y="1130579"/>
            <a:ext cx="698171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InputDimensions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{ 5 },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ColumnDimensions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{ 5 },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PotentialRadius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5,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PotentialPct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0.5,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GlobalInhibition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LocalAreaDensity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-1.0,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NumActiveColumnsPerInhArea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3.0,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StimulusThreshold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SynPermInactiveDec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0.01,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SynPermActiveInc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SynPermConnected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MinPctOverlapDutyCycles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MinPctActiveDutyCycles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DutyCyclePeriod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MaxBoost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RandomGenSeed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42,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Random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ThreadSafeRandom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(42),</a:t>
            </a:r>
          </a:p>
          <a:p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3750536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2170-3FED-457F-8A6F-DBA4015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use this config!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3BF7-4718-426A-AADF-FC8F5EC460C9}"/>
              </a:ext>
            </a:extLst>
          </p:cNvPr>
          <p:cNvSpPr/>
          <p:nvPr/>
        </p:nvSpPr>
        <p:spPr>
          <a:xfrm>
            <a:off x="1296297" y="1177548"/>
            <a:ext cx="10338099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SpatialSequenceLearningExperiment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parameters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GetDefaultParams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(KEY.POTENTIAL_RADIUS, 64 * 64);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parameters.Set(KEY.POTENTIAL_PCT, 1.0);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(KEY.GLOBAL_INHIBITION,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(KEY.STIMULUS_THRESHOLD, 0.5);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(KEY.INHIBITION_RADIUS,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)0.25 * 64 * 64);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(KEY.LOCAL_AREA_DENSITY, -1);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(KEY.NUM_ACTIVE_COLUMNS_PER_INH_AREA, 0.1 * 64 * 64);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(KEY.DUTY_CYCLE_PERIOD, 1000000);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(KEY.MAX_BOOST, 5);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parameters.setInputDimensions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32, 32 });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parameters.setColumnDimensions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64, 64 });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parameters.setNumActiveColumnsPerInhArea(0.02 * 64 * 64);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SpatialPooler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mem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Connections();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inputSequence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1.0, 2.0, 3.0, 4.0, 5.0, 6.0, 7.0 };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GetEncodedSequence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inputSequence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, 0.0, 100.0);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parameters.apply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. . .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61449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25838" y="894105"/>
            <a:ext cx="8005123" cy="18360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80" dirty="0"/>
              <a:t>Hierarchical Temporal Memory</a:t>
            </a:r>
            <a:endParaRPr lang="de-DE" sz="4080" dirty="0"/>
          </a:p>
        </p:txBody>
      </p:sp>
      <p:sp>
        <p:nvSpPr>
          <p:cNvPr id="8" name="Rectangle 7"/>
          <p:cNvSpPr/>
          <p:nvPr/>
        </p:nvSpPr>
        <p:spPr>
          <a:xfrm>
            <a:off x="2312216" y="2983172"/>
            <a:ext cx="4420111" cy="21665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4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836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79211" y="4194956"/>
            <a:ext cx="3451750" cy="9547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79211" y="2983172"/>
            <a:ext cx="3451750" cy="10832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15" y="4066434"/>
            <a:ext cx="957942" cy="95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2" y="4108607"/>
            <a:ext cx="923905" cy="9239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25838" y="3798663"/>
            <a:ext cx="881298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3166" y="3857189"/>
            <a:ext cx="881298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941" y="4081175"/>
            <a:ext cx="1589084" cy="8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373EE-04CB-4881-8CD9-6E1B1C75D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Spatial Pooler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0F347-3478-470C-971B-3E973BDEBB5C}"/>
              </a:ext>
            </a:extLst>
          </p:cNvPr>
          <p:cNvSpPr txBox="1"/>
          <p:nvPr/>
        </p:nvSpPr>
        <p:spPr>
          <a:xfrm>
            <a:off x="1210235" y="2757571"/>
            <a:ext cx="85953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SetupHtmConfigParameters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mem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Connections(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SpatialPoolerMT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//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SpatialPooler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204498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2170-3FED-457F-8A6F-DBA4015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SpatialPooler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3BF7-4718-426A-AADF-FC8F5EC460C9}"/>
              </a:ext>
            </a:extLst>
          </p:cNvPr>
          <p:cNvSpPr/>
          <p:nvPr/>
        </p:nvSpPr>
        <p:spPr>
          <a:xfrm>
            <a:off x="1441525" y="1769482"/>
            <a:ext cx="1033809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SpatialSequenceLearningExperiment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 . .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parameters.apply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(var inputVector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inputVectors)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3; i++)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activeCols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ArrayUtils.IndexWhere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(el) =&gt; el == 1);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str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activeCols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(str);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731067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70D7C-D918-4F26-931C-D9CAD3CF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SpatialPooler</a:t>
            </a:r>
            <a:r>
              <a:rPr lang="en-US" dirty="0"/>
              <a:t> Compute() </a:t>
            </a:r>
            <a:r>
              <a:rPr lang="en-US" dirty="0" err="1"/>
              <a:t>nethod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52B027-5052-463C-A025-55F40D709380}"/>
              </a:ext>
            </a:extLst>
          </p:cNvPr>
          <p:cNvSpPr/>
          <p:nvPr/>
        </p:nvSpPr>
        <p:spPr>
          <a:xfrm>
            <a:off x="1796528" y="2019934"/>
            <a:ext cx="111610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activeIndicies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activeIndicies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5DFF5-76EB-44A0-B92E-C0590A0D8C50}"/>
              </a:ext>
            </a:extLst>
          </p:cNvPr>
          <p:cNvSpPr txBox="1"/>
          <p:nvPr/>
        </p:nvSpPr>
        <p:spPr>
          <a:xfrm>
            <a:off x="4883974" y="4769056"/>
            <a:ext cx="366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0,0,1,1,0,0..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08919-269E-400B-BE17-1FF5B6130945}"/>
              </a:ext>
            </a:extLst>
          </p:cNvPr>
          <p:cNvSpPr txBox="1"/>
          <p:nvPr/>
        </p:nvSpPr>
        <p:spPr>
          <a:xfrm>
            <a:off x="4883974" y="4141192"/>
            <a:ext cx="366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2,3,..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D8EE5D-2C8B-4000-B8CF-269931026580}"/>
              </a:ext>
            </a:extLst>
          </p:cNvPr>
          <p:cNvCxnSpPr/>
          <p:nvPr/>
        </p:nvCxnSpPr>
        <p:spPr>
          <a:xfrm>
            <a:off x="5282005" y="4518212"/>
            <a:ext cx="371139" cy="4034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62816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D4FB-BF92-4D11-95F1-E24B527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Spatial Pooler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63DA-6C49-478E-8589-C94AC912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85001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are implemented in project: </a:t>
            </a:r>
            <a:r>
              <a:rPr lang="en-US" dirty="0" err="1"/>
              <a:t>UnitTestsProject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SP Tests: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Experiments: </a:t>
            </a:r>
            <a:r>
              <a:rPr lang="en-US" dirty="0" err="1"/>
              <a:t>SpatialPoolerResearchTests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UnitTests</a:t>
            </a:r>
            <a:r>
              <a:rPr lang="en-US" dirty="0"/>
              <a:t>: </a:t>
            </a:r>
            <a:r>
              <a:rPr lang="en-US" dirty="0" err="1"/>
              <a:t>SpatialPoolerTests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Sample: </a:t>
            </a:r>
            <a:r>
              <a:rPr lang="en-US" dirty="0" err="1"/>
              <a:t>SpatialPatternLearning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7240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MEMORY</a:t>
            </a:r>
          </a:p>
        </p:txBody>
      </p:sp>
    </p:spTree>
    <p:extLst>
      <p:ext uri="{BB962C8B-B14F-4D97-AF65-F5344CB8AC3E}">
        <p14:creationId xmlns:p14="http://schemas.microsoft.com/office/powerpoint/2010/main" val="342970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D4FB-BF92-4D11-95F1-E24B527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Temporal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63DA-6C49-478E-8589-C94AC912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32398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are implemented in project: </a:t>
            </a:r>
            <a:r>
              <a:rPr lang="en-US" dirty="0" err="1"/>
              <a:t>UnitTestsProject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Temporal Memory Tests: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Experiments: </a:t>
            </a:r>
            <a:r>
              <a:rPr lang="en-US" dirty="0" err="1"/>
              <a:t>NetworkTests.cs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UnitTests</a:t>
            </a:r>
            <a:r>
              <a:rPr lang="en-US" dirty="0"/>
              <a:t>: </a:t>
            </a:r>
            <a:r>
              <a:rPr lang="en-US" dirty="0" err="1"/>
              <a:t>TemporalMemoryTests.cs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Sample: </a:t>
            </a:r>
            <a:r>
              <a:rPr lang="en-US" dirty="0" err="1"/>
              <a:t>MultiSequenceLearning.cs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103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37-F092-484A-81FC-7D8B817D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Model &amp; Sequence Memory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F5AA1-4B88-40BB-A702-2DDBF7F0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234"/>
            <a:ext cx="12436475" cy="1111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0B3A6-D753-428D-8321-F8E37981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0609"/>
            <a:ext cx="12436475" cy="1089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4A3D2-B856-44B6-AE2A-B13D53518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625159"/>
            <a:ext cx="12436475" cy="12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16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CF8A1-1045-401F-91D2-E41833DB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XII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616BA-9ED5-48AA-9D34-118EBCE4D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829014"/>
          </a:xfrm>
        </p:spPr>
        <p:txBody>
          <a:bodyPr/>
          <a:lstStyle/>
          <a:p>
            <a:r>
              <a:rPr lang="en-US" sz="3200" dirty="0"/>
              <a:t>Working with Spatial Pooler</a:t>
            </a:r>
          </a:p>
          <a:p>
            <a:pPr lvl="1"/>
            <a:r>
              <a:rPr lang="en-US" sz="2400" dirty="0"/>
              <a:t>Tutorial</a:t>
            </a:r>
            <a:br>
              <a:rPr lang="en-US" sz="1100" dirty="0"/>
            </a:br>
            <a:r>
              <a:rPr lang="en-US" sz="1100" dirty="0">
                <a:hlinkClick r:id="rId2"/>
              </a:rPr>
              <a:t>https://github.com/ddobric/neocortexapi/blob/master/source/Documentation/tutorial.md</a:t>
            </a:r>
            <a:r>
              <a:rPr lang="en-US" sz="1100" dirty="0"/>
              <a:t> </a:t>
            </a:r>
          </a:p>
          <a:p>
            <a:pPr lvl="1"/>
            <a:r>
              <a:rPr lang="en-US" sz="2400" dirty="0"/>
              <a:t>Getting started</a:t>
            </a:r>
            <a:br>
              <a:rPr lang="en-US" sz="2400" dirty="0"/>
            </a:br>
            <a:r>
              <a:rPr lang="en-US" sz="1100" dirty="0">
                <a:hlinkClick r:id="rId3"/>
              </a:rPr>
              <a:t>https://github.com/ddobric/neocortexapi/blob/master/source/Documentation/gettingStarted.md</a:t>
            </a:r>
            <a:r>
              <a:rPr lang="en-US" sz="1100" dirty="0"/>
              <a:t> </a:t>
            </a:r>
          </a:p>
          <a:p>
            <a:pPr lvl="1"/>
            <a:r>
              <a:rPr lang="en-US" sz="2400" dirty="0"/>
              <a:t>Spatial pooler experiment example</a:t>
            </a:r>
            <a:br>
              <a:rPr lang="en-US" sz="2400" dirty="0"/>
            </a:br>
            <a:r>
              <a:rPr lang="en-US" sz="1100" dirty="0">
                <a:hlinkClick r:id="rId4"/>
              </a:rPr>
              <a:t>https://github.com/ddobric/neocortexapi/blob/master/source/Samples/NeoCortexApiSample/SpatialPatternLearning.cs</a:t>
            </a:r>
            <a:r>
              <a:rPr lang="en-US" sz="1100" dirty="0"/>
              <a:t> </a:t>
            </a:r>
            <a:br>
              <a:rPr lang="en-US" dirty="0"/>
            </a:br>
            <a:r>
              <a:rPr lang="en-US" sz="1100" dirty="0"/>
              <a:t> </a:t>
            </a:r>
          </a:p>
          <a:p>
            <a:r>
              <a:rPr lang="en-US" sz="3200" dirty="0"/>
              <a:t>Working with Temporal Memory</a:t>
            </a:r>
            <a:br>
              <a:rPr lang="en-US" sz="3200" dirty="0"/>
            </a:br>
            <a:r>
              <a:rPr lang="en-US" sz="1100" dirty="0">
                <a:latin typeface="+mn-lt"/>
                <a:hlinkClick r:id="rId5"/>
              </a:rPr>
              <a:t>https://github.com/ddobric/neocortexapi/blob/master/source/Samples/NeoCortexApiSample/SequenceLearning.cs</a:t>
            </a:r>
            <a:r>
              <a:rPr lang="en-US" sz="1100" dirty="0">
                <a:latin typeface="+mn-lt"/>
              </a:rPr>
              <a:t> </a:t>
            </a:r>
          </a:p>
          <a:p>
            <a:r>
              <a:rPr lang="en-US" sz="3200" dirty="0" err="1"/>
              <a:t>Analysing</a:t>
            </a:r>
            <a:r>
              <a:rPr lang="en-US" sz="3200" dirty="0"/>
              <a:t> SDRs</a:t>
            </a:r>
            <a:br>
              <a:rPr lang="en-US" sz="2400" dirty="0"/>
            </a:br>
            <a:r>
              <a:rPr lang="en-US" sz="1100" dirty="0">
                <a:hlinkClick r:id="rId6"/>
              </a:rPr>
              <a:t>neocortexapi/ColumnActivity.md at master · ddobric/</a:t>
            </a:r>
            <a:r>
              <a:rPr lang="en-US" sz="1100" dirty="0" err="1">
                <a:hlinkClick r:id="rId6"/>
              </a:rPr>
              <a:t>neocortexapi</a:t>
            </a:r>
            <a:r>
              <a:rPr lang="en-US" sz="1100" dirty="0">
                <a:hlinkClick r:id="rId6"/>
              </a:rPr>
              <a:t> (github.com)</a:t>
            </a:r>
            <a:endParaRPr lang="en-US" sz="1100" dirty="0"/>
          </a:p>
          <a:p>
            <a:r>
              <a:rPr lang="en-US" sz="3200" dirty="0"/>
              <a:t>Read references (next slide)</a:t>
            </a:r>
            <a:br>
              <a:rPr lang="en-US" sz="3200" dirty="0"/>
            </a:br>
            <a:endParaRPr lang="en-DE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AF232-3662-4031-93DA-9CE03532C4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200" y="977462"/>
            <a:ext cx="1984203" cy="494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0729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Inhibition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34BD13-2041-41C6-8D60-46B28726A890}"/>
              </a:ext>
            </a:extLst>
          </p:cNvPr>
          <p:cNvGrpSpPr/>
          <p:nvPr/>
        </p:nvGrpSpPr>
        <p:grpSpPr>
          <a:xfrm>
            <a:off x="2221647" y="2945162"/>
            <a:ext cx="6730378" cy="1833501"/>
            <a:chOff x="2840238" y="1823261"/>
            <a:chExt cx="6730378" cy="18335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6D4DADC-7855-4505-9247-9DCEBF4A1FFC}"/>
                </a:ext>
              </a:extLst>
            </p:cNvPr>
            <p:cNvGrpSpPr/>
            <p:nvPr/>
          </p:nvGrpSpPr>
          <p:grpSpPr>
            <a:xfrm>
              <a:off x="3489100" y="1823261"/>
              <a:ext cx="6081516" cy="1404815"/>
              <a:chOff x="2348791" y="2625350"/>
              <a:chExt cx="6081516" cy="1404815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4AA76C76-3405-4359-948C-6D4CCD4E89F0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92" name="Flowchart: Magnetic Disk 291">
                  <a:extLst>
                    <a:ext uri="{FF2B5EF4-FFF2-40B4-BE49-F238E27FC236}">
                      <a16:creationId xmlns:a16="http://schemas.microsoft.com/office/drawing/2014/main" id="{918EE217-FCFD-4F45-8820-843A847D08D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3" name="Flowchart: Magnetic Disk 292">
                  <a:extLst>
                    <a:ext uri="{FF2B5EF4-FFF2-40B4-BE49-F238E27FC236}">
                      <a16:creationId xmlns:a16="http://schemas.microsoft.com/office/drawing/2014/main" id="{693BE23E-BB92-4015-8E25-9A742D13E7B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4" name="Flowchart: Magnetic Disk 293">
                  <a:extLst>
                    <a:ext uri="{FF2B5EF4-FFF2-40B4-BE49-F238E27FC236}">
                      <a16:creationId xmlns:a16="http://schemas.microsoft.com/office/drawing/2014/main" id="{36F914D6-B4D1-483C-BFC7-DCE87107FC6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5" name="Flowchart: Magnetic Disk 294">
                  <a:extLst>
                    <a:ext uri="{FF2B5EF4-FFF2-40B4-BE49-F238E27FC236}">
                      <a16:creationId xmlns:a16="http://schemas.microsoft.com/office/drawing/2014/main" id="{21E6D0F1-5BBB-4E1B-BE8B-2FF2DD15BF2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6" name="Flowchart: Magnetic Disk 295">
                  <a:extLst>
                    <a:ext uri="{FF2B5EF4-FFF2-40B4-BE49-F238E27FC236}">
                      <a16:creationId xmlns:a16="http://schemas.microsoft.com/office/drawing/2014/main" id="{471C7557-0D31-476B-855E-9FE5A2E20F6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AFEF3255-7462-4CD3-9FBB-C22A8AA2D850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87" name="Flowchart: Magnetic Disk 286">
                  <a:extLst>
                    <a:ext uri="{FF2B5EF4-FFF2-40B4-BE49-F238E27FC236}">
                      <a16:creationId xmlns:a16="http://schemas.microsoft.com/office/drawing/2014/main" id="{01E5C29D-BF8B-4EE3-8AE3-372E442E3AE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8" name="Flowchart: Magnetic Disk 287">
                  <a:extLst>
                    <a:ext uri="{FF2B5EF4-FFF2-40B4-BE49-F238E27FC236}">
                      <a16:creationId xmlns:a16="http://schemas.microsoft.com/office/drawing/2014/main" id="{B7EBC94A-62E8-4E24-BECD-C38A149CBBC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9" name="Flowchart: Magnetic Disk 288">
                  <a:extLst>
                    <a:ext uri="{FF2B5EF4-FFF2-40B4-BE49-F238E27FC236}">
                      <a16:creationId xmlns:a16="http://schemas.microsoft.com/office/drawing/2014/main" id="{6EE6BFEA-E4E1-4684-BFBF-65F27A83985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0" name="Flowchart: Magnetic Disk 289">
                  <a:extLst>
                    <a:ext uri="{FF2B5EF4-FFF2-40B4-BE49-F238E27FC236}">
                      <a16:creationId xmlns:a16="http://schemas.microsoft.com/office/drawing/2014/main" id="{E4FE960D-7138-48E3-9495-BD88A2E7312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1" name="Flowchart: Magnetic Disk 290">
                  <a:extLst>
                    <a:ext uri="{FF2B5EF4-FFF2-40B4-BE49-F238E27FC236}">
                      <a16:creationId xmlns:a16="http://schemas.microsoft.com/office/drawing/2014/main" id="{4E29D58B-78F1-4ABE-9475-558DBC4DF25C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4F59D59-1D02-42F0-A32E-61872DFE2BCD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82" name="Flowchart: Magnetic Disk 281">
                  <a:extLst>
                    <a:ext uri="{FF2B5EF4-FFF2-40B4-BE49-F238E27FC236}">
                      <a16:creationId xmlns:a16="http://schemas.microsoft.com/office/drawing/2014/main" id="{E6004434-D7A4-4128-8796-2C053149415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3" name="Flowchart: Magnetic Disk 282">
                  <a:extLst>
                    <a:ext uri="{FF2B5EF4-FFF2-40B4-BE49-F238E27FC236}">
                      <a16:creationId xmlns:a16="http://schemas.microsoft.com/office/drawing/2014/main" id="{418EF502-8945-4209-AC32-884CD4B1C181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4" name="Flowchart: Magnetic Disk 283">
                  <a:extLst>
                    <a:ext uri="{FF2B5EF4-FFF2-40B4-BE49-F238E27FC236}">
                      <a16:creationId xmlns:a16="http://schemas.microsoft.com/office/drawing/2014/main" id="{0617B03E-EA0F-4F1B-83B7-D2C18B527C2D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5" name="Flowchart: Magnetic Disk 284">
                  <a:extLst>
                    <a:ext uri="{FF2B5EF4-FFF2-40B4-BE49-F238E27FC236}">
                      <a16:creationId xmlns:a16="http://schemas.microsoft.com/office/drawing/2014/main" id="{553B8407-1E95-49CE-99B0-4880BF2F9FB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6" name="Flowchart: Magnetic Disk 285">
                  <a:extLst>
                    <a:ext uri="{FF2B5EF4-FFF2-40B4-BE49-F238E27FC236}">
                      <a16:creationId xmlns:a16="http://schemas.microsoft.com/office/drawing/2014/main" id="{1E37FDEB-F5AB-477B-B030-B275AAA939AA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294A9EB1-C069-4D68-8650-080C67FB3C32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77" name="Flowchart: Magnetic Disk 276">
                  <a:extLst>
                    <a:ext uri="{FF2B5EF4-FFF2-40B4-BE49-F238E27FC236}">
                      <a16:creationId xmlns:a16="http://schemas.microsoft.com/office/drawing/2014/main" id="{6B09C1E2-0F54-47C5-997C-12DBBD4CB74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8" name="Flowchart: Magnetic Disk 277">
                  <a:extLst>
                    <a:ext uri="{FF2B5EF4-FFF2-40B4-BE49-F238E27FC236}">
                      <a16:creationId xmlns:a16="http://schemas.microsoft.com/office/drawing/2014/main" id="{C5B395BD-B2E4-459A-99C4-6376F30169F2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9" name="Flowchart: Magnetic Disk 278">
                  <a:extLst>
                    <a:ext uri="{FF2B5EF4-FFF2-40B4-BE49-F238E27FC236}">
                      <a16:creationId xmlns:a16="http://schemas.microsoft.com/office/drawing/2014/main" id="{866D2A34-AB23-48D1-8B27-05A0A06A991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0" name="Flowchart: Magnetic Disk 279">
                  <a:extLst>
                    <a:ext uri="{FF2B5EF4-FFF2-40B4-BE49-F238E27FC236}">
                      <a16:creationId xmlns:a16="http://schemas.microsoft.com/office/drawing/2014/main" id="{2D11A7C9-2995-44D7-9DCE-826971E9B87B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1" name="Flowchart: Magnetic Disk 280">
                  <a:extLst>
                    <a:ext uri="{FF2B5EF4-FFF2-40B4-BE49-F238E27FC236}">
                      <a16:creationId xmlns:a16="http://schemas.microsoft.com/office/drawing/2014/main" id="{C75E5712-E89D-42CF-907C-2CE45CC58E9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8E03D514-2EB3-4E34-ABBA-2A5C59A7272D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72" name="Flowchart: Magnetic Disk 271">
                  <a:extLst>
                    <a:ext uri="{FF2B5EF4-FFF2-40B4-BE49-F238E27FC236}">
                      <a16:creationId xmlns:a16="http://schemas.microsoft.com/office/drawing/2014/main" id="{CF428160-6448-4022-8C61-ED53F8FC99A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3" name="Flowchart: Magnetic Disk 272">
                  <a:extLst>
                    <a:ext uri="{FF2B5EF4-FFF2-40B4-BE49-F238E27FC236}">
                      <a16:creationId xmlns:a16="http://schemas.microsoft.com/office/drawing/2014/main" id="{31F20C75-A5A9-4332-B1E0-BBE2A4C0E83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4" name="Flowchart: Magnetic Disk 273">
                  <a:extLst>
                    <a:ext uri="{FF2B5EF4-FFF2-40B4-BE49-F238E27FC236}">
                      <a16:creationId xmlns:a16="http://schemas.microsoft.com/office/drawing/2014/main" id="{24AA30AD-7ACF-477A-9190-1F3E2327EA3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5" name="Flowchart: Magnetic Disk 274">
                  <a:extLst>
                    <a:ext uri="{FF2B5EF4-FFF2-40B4-BE49-F238E27FC236}">
                      <a16:creationId xmlns:a16="http://schemas.microsoft.com/office/drawing/2014/main" id="{5CC5842A-592B-4A60-AB79-2D8229225F2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6" name="Flowchart: Magnetic Disk 275">
                  <a:extLst>
                    <a:ext uri="{FF2B5EF4-FFF2-40B4-BE49-F238E27FC236}">
                      <a16:creationId xmlns:a16="http://schemas.microsoft.com/office/drawing/2014/main" id="{D2431D4D-2355-4275-BC3F-B6A27D0DD6B7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44E7D75B-2F67-4C92-BF92-A44DD4C05D87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7" name="Flowchart: Magnetic Disk 266">
                  <a:extLst>
                    <a:ext uri="{FF2B5EF4-FFF2-40B4-BE49-F238E27FC236}">
                      <a16:creationId xmlns:a16="http://schemas.microsoft.com/office/drawing/2014/main" id="{BC24711E-F9C4-4B80-B7D3-A9A005B395E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8" name="Flowchart: Magnetic Disk 267">
                  <a:extLst>
                    <a:ext uri="{FF2B5EF4-FFF2-40B4-BE49-F238E27FC236}">
                      <a16:creationId xmlns:a16="http://schemas.microsoft.com/office/drawing/2014/main" id="{DBCB3F6E-F9BE-4C9A-9A3A-070B5E18647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9" name="Flowchart: Magnetic Disk 268">
                  <a:extLst>
                    <a:ext uri="{FF2B5EF4-FFF2-40B4-BE49-F238E27FC236}">
                      <a16:creationId xmlns:a16="http://schemas.microsoft.com/office/drawing/2014/main" id="{85F99C70-A5FD-4987-9AA1-64D62E0DDB4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0" name="Flowchart: Magnetic Disk 269">
                  <a:extLst>
                    <a:ext uri="{FF2B5EF4-FFF2-40B4-BE49-F238E27FC236}">
                      <a16:creationId xmlns:a16="http://schemas.microsoft.com/office/drawing/2014/main" id="{33382B9C-F257-4538-8BE9-09D1F146D34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1" name="Flowchart: Magnetic Disk 270">
                  <a:extLst>
                    <a:ext uri="{FF2B5EF4-FFF2-40B4-BE49-F238E27FC236}">
                      <a16:creationId xmlns:a16="http://schemas.microsoft.com/office/drawing/2014/main" id="{AA018FE9-961E-4C00-95B6-88C1D656F4F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35CCE5AC-F5FE-4A40-B111-01AAD6DC758D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2" name="Flowchart: Magnetic Disk 261">
                  <a:extLst>
                    <a:ext uri="{FF2B5EF4-FFF2-40B4-BE49-F238E27FC236}">
                      <a16:creationId xmlns:a16="http://schemas.microsoft.com/office/drawing/2014/main" id="{DBAEFAAC-0F36-48ED-B7C8-708348591DE9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3" name="Flowchart: Magnetic Disk 262">
                  <a:extLst>
                    <a:ext uri="{FF2B5EF4-FFF2-40B4-BE49-F238E27FC236}">
                      <a16:creationId xmlns:a16="http://schemas.microsoft.com/office/drawing/2014/main" id="{5C7D3BEC-9DA2-4D71-8168-A0E39061A97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4" name="Flowchart: Magnetic Disk 263">
                  <a:extLst>
                    <a:ext uri="{FF2B5EF4-FFF2-40B4-BE49-F238E27FC236}">
                      <a16:creationId xmlns:a16="http://schemas.microsoft.com/office/drawing/2014/main" id="{1042A963-5F7A-46A1-B1C8-EEAEB2056AA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5" name="Flowchart: Magnetic Disk 264">
                  <a:extLst>
                    <a:ext uri="{FF2B5EF4-FFF2-40B4-BE49-F238E27FC236}">
                      <a16:creationId xmlns:a16="http://schemas.microsoft.com/office/drawing/2014/main" id="{360E71DF-60A7-4410-BF33-6C9DB3E2DBB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6" name="Flowchart: Magnetic Disk 265">
                  <a:extLst>
                    <a:ext uri="{FF2B5EF4-FFF2-40B4-BE49-F238E27FC236}">
                      <a16:creationId xmlns:a16="http://schemas.microsoft.com/office/drawing/2014/main" id="{C0735A0B-1EB6-4464-8D53-4B84B9B9C1E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930A1371-347E-4AC3-8313-F8F76BC41EE1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57" name="Flowchart: Magnetic Disk 256">
                  <a:extLst>
                    <a:ext uri="{FF2B5EF4-FFF2-40B4-BE49-F238E27FC236}">
                      <a16:creationId xmlns:a16="http://schemas.microsoft.com/office/drawing/2014/main" id="{7E781D98-82EA-4E68-B825-EC41A6F07FD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8" name="Flowchart: Magnetic Disk 257">
                  <a:extLst>
                    <a:ext uri="{FF2B5EF4-FFF2-40B4-BE49-F238E27FC236}">
                      <a16:creationId xmlns:a16="http://schemas.microsoft.com/office/drawing/2014/main" id="{61F5DB6A-F155-4F53-9704-CBCA3331DB8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9" name="Flowchart: Magnetic Disk 258">
                  <a:extLst>
                    <a:ext uri="{FF2B5EF4-FFF2-40B4-BE49-F238E27FC236}">
                      <a16:creationId xmlns:a16="http://schemas.microsoft.com/office/drawing/2014/main" id="{92508916-ED8D-4A96-86C0-43530A6B739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0" name="Flowchart: Magnetic Disk 259">
                  <a:extLst>
                    <a:ext uri="{FF2B5EF4-FFF2-40B4-BE49-F238E27FC236}">
                      <a16:creationId xmlns:a16="http://schemas.microsoft.com/office/drawing/2014/main" id="{AD1236C2-7261-4986-9B59-C324425FAEA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1" name="Flowchart: Magnetic Disk 260">
                  <a:extLst>
                    <a:ext uri="{FF2B5EF4-FFF2-40B4-BE49-F238E27FC236}">
                      <a16:creationId xmlns:a16="http://schemas.microsoft.com/office/drawing/2014/main" id="{9119E2DA-6046-4613-A16D-5C2D3EF0BB5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63ABD57C-11AE-4C35-981C-474F4C0122C6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52" name="Flowchart: Magnetic Disk 251">
                  <a:extLst>
                    <a:ext uri="{FF2B5EF4-FFF2-40B4-BE49-F238E27FC236}">
                      <a16:creationId xmlns:a16="http://schemas.microsoft.com/office/drawing/2014/main" id="{4F288BB5-74E4-4029-A118-3EBBD3A2BD82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3" name="Flowchart: Magnetic Disk 252">
                  <a:extLst>
                    <a:ext uri="{FF2B5EF4-FFF2-40B4-BE49-F238E27FC236}">
                      <a16:creationId xmlns:a16="http://schemas.microsoft.com/office/drawing/2014/main" id="{0FA8206F-5FD5-41C8-B489-FD43ABB3FA9D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4" name="Flowchart: Magnetic Disk 253">
                  <a:extLst>
                    <a:ext uri="{FF2B5EF4-FFF2-40B4-BE49-F238E27FC236}">
                      <a16:creationId xmlns:a16="http://schemas.microsoft.com/office/drawing/2014/main" id="{E89B7EB4-CB2A-47CF-9AC4-47F563E5836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5" name="Flowchart: Magnetic Disk 254">
                  <a:extLst>
                    <a:ext uri="{FF2B5EF4-FFF2-40B4-BE49-F238E27FC236}">
                      <a16:creationId xmlns:a16="http://schemas.microsoft.com/office/drawing/2014/main" id="{480390BC-52A2-443F-929F-A5439C529AF0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6" name="Flowchart: Magnetic Disk 255">
                  <a:extLst>
                    <a:ext uri="{FF2B5EF4-FFF2-40B4-BE49-F238E27FC236}">
                      <a16:creationId xmlns:a16="http://schemas.microsoft.com/office/drawing/2014/main" id="{BE773904-0830-436C-BB69-5C1A7CFFE6E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4E8AC58A-1CDB-4E8C-B17D-64C4F4CDEAD6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47" name="Flowchart: Magnetic Disk 246">
                  <a:extLst>
                    <a:ext uri="{FF2B5EF4-FFF2-40B4-BE49-F238E27FC236}">
                      <a16:creationId xmlns:a16="http://schemas.microsoft.com/office/drawing/2014/main" id="{4E40C707-9182-4AC0-A532-3E9915B5AA7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8" name="Flowchart: Magnetic Disk 247">
                  <a:extLst>
                    <a:ext uri="{FF2B5EF4-FFF2-40B4-BE49-F238E27FC236}">
                      <a16:creationId xmlns:a16="http://schemas.microsoft.com/office/drawing/2014/main" id="{2F21F314-9B34-423E-9E6B-5667A6B019F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9" name="Flowchart: Magnetic Disk 248">
                  <a:extLst>
                    <a:ext uri="{FF2B5EF4-FFF2-40B4-BE49-F238E27FC236}">
                      <a16:creationId xmlns:a16="http://schemas.microsoft.com/office/drawing/2014/main" id="{CF395D56-0890-47CD-9BBD-ECE68E97116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0" name="Flowchart: Magnetic Disk 249">
                  <a:extLst>
                    <a:ext uri="{FF2B5EF4-FFF2-40B4-BE49-F238E27FC236}">
                      <a16:creationId xmlns:a16="http://schemas.microsoft.com/office/drawing/2014/main" id="{9031A2B7-6469-4D70-A1FB-554C6EA645B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1" name="Flowchart: Magnetic Disk 250">
                  <a:extLst>
                    <a:ext uri="{FF2B5EF4-FFF2-40B4-BE49-F238E27FC236}">
                      <a16:creationId xmlns:a16="http://schemas.microsoft.com/office/drawing/2014/main" id="{5A90EED6-791D-45FA-90A6-F63A0F08296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CA8E3FC0-587A-4B72-82D6-959FA65FBFCB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42" name="Flowchart: Magnetic Disk 241">
                  <a:extLst>
                    <a:ext uri="{FF2B5EF4-FFF2-40B4-BE49-F238E27FC236}">
                      <a16:creationId xmlns:a16="http://schemas.microsoft.com/office/drawing/2014/main" id="{1BF038B0-105B-40DF-92CB-EB1BE9DF99E6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3" name="Flowchart: Magnetic Disk 242">
                  <a:extLst>
                    <a:ext uri="{FF2B5EF4-FFF2-40B4-BE49-F238E27FC236}">
                      <a16:creationId xmlns:a16="http://schemas.microsoft.com/office/drawing/2014/main" id="{E45D342A-BAE4-4C43-9DC4-6EA9F7E5E49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4" name="Flowchart: Magnetic Disk 243">
                  <a:extLst>
                    <a:ext uri="{FF2B5EF4-FFF2-40B4-BE49-F238E27FC236}">
                      <a16:creationId xmlns:a16="http://schemas.microsoft.com/office/drawing/2014/main" id="{B2A104F2-A1E7-4602-8F26-FF51D34EF71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5" name="Flowchart: Magnetic Disk 244">
                  <a:extLst>
                    <a:ext uri="{FF2B5EF4-FFF2-40B4-BE49-F238E27FC236}">
                      <a16:creationId xmlns:a16="http://schemas.microsoft.com/office/drawing/2014/main" id="{17785CDA-A919-4B8D-8182-421CD51B1BA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6" name="Flowchart: Magnetic Disk 245">
                  <a:extLst>
                    <a:ext uri="{FF2B5EF4-FFF2-40B4-BE49-F238E27FC236}">
                      <a16:creationId xmlns:a16="http://schemas.microsoft.com/office/drawing/2014/main" id="{5E531022-9C4E-4E30-B7F0-78DA36892017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7F5CFCB2-9A25-4B01-9A43-A33FF3BD69FF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37" name="Flowchart: Magnetic Disk 236">
                  <a:extLst>
                    <a:ext uri="{FF2B5EF4-FFF2-40B4-BE49-F238E27FC236}">
                      <a16:creationId xmlns:a16="http://schemas.microsoft.com/office/drawing/2014/main" id="{38F2D701-F8ED-42E1-878D-112423AC4FA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8" name="Flowchart: Magnetic Disk 237">
                  <a:extLst>
                    <a:ext uri="{FF2B5EF4-FFF2-40B4-BE49-F238E27FC236}">
                      <a16:creationId xmlns:a16="http://schemas.microsoft.com/office/drawing/2014/main" id="{C1CD84ED-5E61-452D-B26B-5646BAA39EF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9" name="Flowchart: Magnetic Disk 238">
                  <a:extLst>
                    <a:ext uri="{FF2B5EF4-FFF2-40B4-BE49-F238E27FC236}">
                      <a16:creationId xmlns:a16="http://schemas.microsoft.com/office/drawing/2014/main" id="{34247D1F-68C1-4390-94F0-97334C45A33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0" name="Flowchart: Magnetic Disk 239">
                  <a:extLst>
                    <a:ext uri="{FF2B5EF4-FFF2-40B4-BE49-F238E27FC236}">
                      <a16:creationId xmlns:a16="http://schemas.microsoft.com/office/drawing/2014/main" id="{9DFE378B-A64C-40D5-A0BC-524947871EC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1" name="Flowchart: Magnetic Disk 240">
                  <a:extLst>
                    <a:ext uri="{FF2B5EF4-FFF2-40B4-BE49-F238E27FC236}">
                      <a16:creationId xmlns:a16="http://schemas.microsoft.com/office/drawing/2014/main" id="{C3D2C893-4EE8-404D-89FD-0BB86DA3399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75CB9D-4F8C-4471-80AE-44E846594344}"/>
                </a:ext>
              </a:extLst>
            </p:cNvPr>
            <p:cNvGrpSpPr/>
            <p:nvPr/>
          </p:nvGrpSpPr>
          <p:grpSpPr>
            <a:xfrm>
              <a:off x="3256342" y="1961406"/>
              <a:ext cx="6081516" cy="1404815"/>
              <a:chOff x="2348791" y="2625350"/>
              <a:chExt cx="6081516" cy="1404815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A25FB792-AE04-4FD9-A888-B6B52D83A99A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20" name="Flowchart: Magnetic Disk 219">
                  <a:extLst>
                    <a:ext uri="{FF2B5EF4-FFF2-40B4-BE49-F238E27FC236}">
                      <a16:creationId xmlns:a16="http://schemas.microsoft.com/office/drawing/2014/main" id="{5D8D6A10-22C1-4B18-BDD8-8F53E0AE313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1" name="Flowchart: Magnetic Disk 220">
                  <a:extLst>
                    <a:ext uri="{FF2B5EF4-FFF2-40B4-BE49-F238E27FC236}">
                      <a16:creationId xmlns:a16="http://schemas.microsoft.com/office/drawing/2014/main" id="{484C3653-51E5-45D6-924A-58A3DB8643B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2" name="Flowchart: Magnetic Disk 221">
                  <a:extLst>
                    <a:ext uri="{FF2B5EF4-FFF2-40B4-BE49-F238E27FC236}">
                      <a16:creationId xmlns:a16="http://schemas.microsoft.com/office/drawing/2014/main" id="{84560CA2-E892-463F-9E1B-2C518EF121F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3" name="Flowchart: Magnetic Disk 222">
                  <a:extLst>
                    <a:ext uri="{FF2B5EF4-FFF2-40B4-BE49-F238E27FC236}">
                      <a16:creationId xmlns:a16="http://schemas.microsoft.com/office/drawing/2014/main" id="{55B80DE3-B8F6-420B-BAD0-C75C6E6F927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4" name="Flowchart: Magnetic Disk 223">
                  <a:extLst>
                    <a:ext uri="{FF2B5EF4-FFF2-40B4-BE49-F238E27FC236}">
                      <a16:creationId xmlns:a16="http://schemas.microsoft.com/office/drawing/2014/main" id="{E8126FEB-E3E3-44E3-9107-04C5DE1DA76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C83A7CFD-0D38-4C63-8C3F-7F3605E6A6DD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5" name="Flowchart: Magnetic Disk 214">
                  <a:extLst>
                    <a:ext uri="{FF2B5EF4-FFF2-40B4-BE49-F238E27FC236}">
                      <a16:creationId xmlns:a16="http://schemas.microsoft.com/office/drawing/2014/main" id="{D4902518-AF1D-482E-8C7F-4DBBA2FE383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6" name="Flowchart: Magnetic Disk 215">
                  <a:extLst>
                    <a:ext uri="{FF2B5EF4-FFF2-40B4-BE49-F238E27FC236}">
                      <a16:creationId xmlns:a16="http://schemas.microsoft.com/office/drawing/2014/main" id="{BCD6AE14-4982-4B44-8464-BB182B6D0AC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7" name="Flowchart: Magnetic Disk 216">
                  <a:extLst>
                    <a:ext uri="{FF2B5EF4-FFF2-40B4-BE49-F238E27FC236}">
                      <a16:creationId xmlns:a16="http://schemas.microsoft.com/office/drawing/2014/main" id="{CDF580FA-59A3-41BF-B5AA-28DF089B596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8" name="Flowchart: Magnetic Disk 217">
                  <a:extLst>
                    <a:ext uri="{FF2B5EF4-FFF2-40B4-BE49-F238E27FC236}">
                      <a16:creationId xmlns:a16="http://schemas.microsoft.com/office/drawing/2014/main" id="{02E54AE3-7DB2-420C-90A6-266C6CBA0A3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9" name="Flowchart: Magnetic Disk 218">
                  <a:extLst>
                    <a:ext uri="{FF2B5EF4-FFF2-40B4-BE49-F238E27FC236}">
                      <a16:creationId xmlns:a16="http://schemas.microsoft.com/office/drawing/2014/main" id="{AAA0D803-C15C-4D42-BC33-D987642B70A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2575428-60A6-456A-A602-51AA00079F64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0" name="Flowchart: Magnetic Disk 209">
                  <a:extLst>
                    <a:ext uri="{FF2B5EF4-FFF2-40B4-BE49-F238E27FC236}">
                      <a16:creationId xmlns:a16="http://schemas.microsoft.com/office/drawing/2014/main" id="{AC7F6959-E141-4933-AF20-BFAE1A48824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1" name="Flowchart: Magnetic Disk 210">
                  <a:extLst>
                    <a:ext uri="{FF2B5EF4-FFF2-40B4-BE49-F238E27FC236}">
                      <a16:creationId xmlns:a16="http://schemas.microsoft.com/office/drawing/2014/main" id="{6162ADC6-B26F-4B78-8520-A6F66C0A42D3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2" name="Flowchart: Magnetic Disk 211">
                  <a:extLst>
                    <a:ext uri="{FF2B5EF4-FFF2-40B4-BE49-F238E27FC236}">
                      <a16:creationId xmlns:a16="http://schemas.microsoft.com/office/drawing/2014/main" id="{E2128D47-B028-4782-BBF4-465A4601DA6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3" name="Flowchart: Magnetic Disk 212">
                  <a:extLst>
                    <a:ext uri="{FF2B5EF4-FFF2-40B4-BE49-F238E27FC236}">
                      <a16:creationId xmlns:a16="http://schemas.microsoft.com/office/drawing/2014/main" id="{DB116B30-AFB2-45BA-94A9-D5B81326D9C8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4" name="Flowchart: Magnetic Disk 213">
                  <a:extLst>
                    <a:ext uri="{FF2B5EF4-FFF2-40B4-BE49-F238E27FC236}">
                      <a16:creationId xmlns:a16="http://schemas.microsoft.com/office/drawing/2014/main" id="{2BA0CA39-2300-49F6-A496-771C1E711E0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74BE1FCA-454C-4A34-A175-45D429488B96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05" name="Flowchart: Magnetic Disk 204">
                  <a:extLst>
                    <a:ext uri="{FF2B5EF4-FFF2-40B4-BE49-F238E27FC236}">
                      <a16:creationId xmlns:a16="http://schemas.microsoft.com/office/drawing/2014/main" id="{8360D090-02AF-4CC1-A16E-28AB7137E6F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6" name="Flowchart: Magnetic Disk 205">
                  <a:extLst>
                    <a:ext uri="{FF2B5EF4-FFF2-40B4-BE49-F238E27FC236}">
                      <a16:creationId xmlns:a16="http://schemas.microsoft.com/office/drawing/2014/main" id="{3F3618D3-F53E-452A-BD62-564BFDF3F11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7" name="Flowchart: Magnetic Disk 206">
                  <a:extLst>
                    <a:ext uri="{FF2B5EF4-FFF2-40B4-BE49-F238E27FC236}">
                      <a16:creationId xmlns:a16="http://schemas.microsoft.com/office/drawing/2014/main" id="{CB1DA445-8AC7-49F3-B484-8619371D9FF9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8" name="Flowchart: Magnetic Disk 207">
                  <a:extLst>
                    <a:ext uri="{FF2B5EF4-FFF2-40B4-BE49-F238E27FC236}">
                      <a16:creationId xmlns:a16="http://schemas.microsoft.com/office/drawing/2014/main" id="{53A3C0E6-B40D-4634-B270-78EB934B17A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9" name="Flowchart: Magnetic Disk 208">
                  <a:extLst>
                    <a:ext uri="{FF2B5EF4-FFF2-40B4-BE49-F238E27FC236}">
                      <a16:creationId xmlns:a16="http://schemas.microsoft.com/office/drawing/2014/main" id="{3941894E-0D5F-417B-80B2-EACA7568121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DF830613-1D47-4279-B705-7990C1A28DBA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00" name="Flowchart: Magnetic Disk 199">
                  <a:extLst>
                    <a:ext uri="{FF2B5EF4-FFF2-40B4-BE49-F238E27FC236}">
                      <a16:creationId xmlns:a16="http://schemas.microsoft.com/office/drawing/2014/main" id="{B7586A4C-18BA-40DF-B841-DC9E83976AE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1" name="Flowchart: Magnetic Disk 200">
                  <a:extLst>
                    <a:ext uri="{FF2B5EF4-FFF2-40B4-BE49-F238E27FC236}">
                      <a16:creationId xmlns:a16="http://schemas.microsoft.com/office/drawing/2014/main" id="{DDCC9A79-214D-48C9-B59C-78810517B54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2" name="Flowchart: Magnetic Disk 201">
                  <a:extLst>
                    <a:ext uri="{FF2B5EF4-FFF2-40B4-BE49-F238E27FC236}">
                      <a16:creationId xmlns:a16="http://schemas.microsoft.com/office/drawing/2014/main" id="{74BA1DEF-C558-43A0-8E11-0A5F43A2085B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3" name="Flowchart: Magnetic Disk 202">
                  <a:extLst>
                    <a:ext uri="{FF2B5EF4-FFF2-40B4-BE49-F238E27FC236}">
                      <a16:creationId xmlns:a16="http://schemas.microsoft.com/office/drawing/2014/main" id="{19664118-1935-4FD1-B0D2-A323CB1A3BD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4" name="Flowchart: Magnetic Disk 203">
                  <a:extLst>
                    <a:ext uri="{FF2B5EF4-FFF2-40B4-BE49-F238E27FC236}">
                      <a16:creationId xmlns:a16="http://schemas.microsoft.com/office/drawing/2014/main" id="{07435F93-91A7-4FC6-8A87-01AD037F33D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4A005776-5C8D-45F7-B49D-7825F7EB72BC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95" name="Flowchart: Magnetic Disk 194">
                  <a:extLst>
                    <a:ext uri="{FF2B5EF4-FFF2-40B4-BE49-F238E27FC236}">
                      <a16:creationId xmlns:a16="http://schemas.microsoft.com/office/drawing/2014/main" id="{F07B289B-7D2A-4E78-AB9F-0ADCDB0D128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6" name="Flowchart: Magnetic Disk 195">
                  <a:extLst>
                    <a:ext uri="{FF2B5EF4-FFF2-40B4-BE49-F238E27FC236}">
                      <a16:creationId xmlns:a16="http://schemas.microsoft.com/office/drawing/2014/main" id="{AF148F8E-F6FC-42D2-8F6B-B9DD664403A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7" name="Flowchart: Magnetic Disk 196">
                  <a:extLst>
                    <a:ext uri="{FF2B5EF4-FFF2-40B4-BE49-F238E27FC236}">
                      <a16:creationId xmlns:a16="http://schemas.microsoft.com/office/drawing/2014/main" id="{D3940FAC-B738-4D2B-902B-B173F2CB61A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8" name="Flowchart: Magnetic Disk 197">
                  <a:extLst>
                    <a:ext uri="{FF2B5EF4-FFF2-40B4-BE49-F238E27FC236}">
                      <a16:creationId xmlns:a16="http://schemas.microsoft.com/office/drawing/2014/main" id="{36C2ED60-12DB-4F3E-BD33-D936F2CFF158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9" name="Flowchart: Magnetic Disk 198">
                  <a:extLst>
                    <a:ext uri="{FF2B5EF4-FFF2-40B4-BE49-F238E27FC236}">
                      <a16:creationId xmlns:a16="http://schemas.microsoft.com/office/drawing/2014/main" id="{52543284-D4E0-4A83-9B38-9DBBCB04BFB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F8834085-F47B-4BD9-B77B-D79AE0F175F4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90" name="Flowchart: Magnetic Disk 189">
                  <a:extLst>
                    <a:ext uri="{FF2B5EF4-FFF2-40B4-BE49-F238E27FC236}">
                      <a16:creationId xmlns:a16="http://schemas.microsoft.com/office/drawing/2014/main" id="{40EADD20-AD77-4E3D-80F2-5EE01C3B52F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1" name="Flowchart: Magnetic Disk 190">
                  <a:extLst>
                    <a:ext uri="{FF2B5EF4-FFF2-40B4-BE49-F238E27FC236}">
                      <a16:creationId xmlns:a16="http://schemas.microsoft.com/office/drawing/2014/main" id="{BD5EE661-29E8-41ED-A553-9BE4E63A589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2" name="Flowchart: Magnetic Disk 191">
                  <a:extLst>
                    <a:ext uri="{FF2B5EF4-FFF2-40B4-BE49-F238E27FC236}">
                      <a16:creationId xmlns:a16="http://schemas.microsoft.com/office/drawing/2014/main" id="{99848AD4-C539-4F0B-ADD4-B85B732426B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3" name="Flowchart: Magnetic Disk 192">
                  <a:extLst>
                    <a:ext uri="{FF2B5EF4-FFF2-40B4-BE49-F238E27FC236}">
                      <a16:creationId xmlns:a16="http://schemas.microsoft.com/office/drawing/2014/main" id="{93D3B98D-8CA8-4BFF-904F-58FA8DA6A6F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4" name="Flowchart: Magnetic Disk 193">
                  <a:extLst>
                    <a:ext uri="{FF2B5EF4-FFF2-40B4-BE49-F238E27FC236}">
                      <a16:creationId xmlns:a16="http://schemas.microsoft.com/office/drawing/2014/main" id="{51CD6E0B-A10D-4C6B-9AAA-372527A923A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14343ED1-DDF5-48E7-BBEB-2CD5F3E3038C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85" name="Flowchart: Magnetic Disk 184">
                  <a:extLst>
                    <a:ext uri="{FF2B5EF4-FFF2-40B4-BE49-F238E27FC236}">
                      <a16:creationId xmlns:a16="http://schemas.microsoft.com/office/drawing/2014/main" id="{10C8BB37-01C8-44F5-B4A9-0CB54A8991C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6" name="Flowchart: Magnetic Disk 185">
                  <a:extLst>
                    <a:ext uri="{FF2B5EF4-FFF2-40B4-BE49-F238E27FC236}">
                      <a16:creationId xmlns:a16="http://schemas.microsoft.com/office/drawing/2014/main" id="{385B7775-3370-4951-B4CC-77B54F532B5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7" name="Flowchart: Magnetic Disk 186">
                  <a:extLst>
                    <a:ext uri="{FF2B5EF4-FFF2-40B4-BE49-F238E27FC236}">
                      <a16:creationId xmlns:a16="http://schemas.microsoft.com/office/drawing/2014/main" id="{36262D7F-0D2D-4672-B1F0-3FCCB40ABE6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8" name="Flowchart: Magnetic Disk 187">
                  <a:extLst>
                    <a:ext uri="{FF2B5EF4-FFF2-40B4-BE49-F238E27FC236}">
                      <a16:creationId xmlns:a16="http://schemas.microsoft.com/office/drawing/2014/main" id="{3E801CA2-468F-4012-BA23-BA858691964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9" name="Flowchart: Magnetic Disk 188">
                  <a:extLst>
                    <a:ext uri="{FF2B5EF4-FFF2-40B4-BE49-F238E27FC236}">
                      <a16:creationId xmlns:a16="http://schemas.microsoft.com/office/drawing/2014/main" id="{CE3E7934-6607-4EFF-A24E-16630DBF6FD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30A5E41-CA34-4475-9C25-1867B62A9AA4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80" name="Flowchart: Magnetic Disk 179">
                  <a:extLst>
                    <a:ext uri="{FF2B5EF4-FFF2-40B4-BE49-F238E27FC236}">
                      <a16:creationId xmlns:a16="http://schemas.microsoft.com/office/drawing/2014/main" id="{C4FD0ED4-65E0-46C7-8BC7-5115F48213F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1" name="Flowchart: Magnetic Disk 180">
                  <a:extLst>
                    <a:ext uri="{FF2B5EF4-FFF2-40B4-BE49-F238E27FC236}">
                      <a16:creationId xmlns:a16="http://schemas.microsoft.com/office/drawing/2014/main" id="{D9B0D5FF-C7B4-45D8-897D-4C49F1433A0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2" name="Flowchart: Magnetic Disk 181">
                  <a:extLst>
                    <a:ext uri="{FF2B5EF4-FFF2-40B4-BE49-F238E27FC236}">
                      <a16:creationId xmlns:a16="http://schemas.microsoft.com/office/drawing/2014/main" id="{C9DDC777-65D1-4549-8667-3FE06E86BCF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3" name="Flowchart: Magnetic Disk 182">
                  <a:extLst>
                    <a:ext uri="{FF2B5EF4-FFF2-40B4-BE49-F238E27FC236}">
                      <a16:creationId xmlns:a16="http://schemas.microsoft.com/office/drawing/2014/main" id="{04B2FBAF-0153-468E-B9A1-054A1B74E6C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4" name="Flowchart: Magnetic Disk 183">
                  <a:extLst>
                    <a:ext uri="{FF2B5EF4-FFF2-40B4-BE49-F238E27FC236}">
                      <a16:creationId xmlns:a16="http://schemas.microsoft.com/office/drawing/2014/main" id="{48D7B899-2322-4366-A9CB-7F14B0E3F00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4F1FF70-10AF-4CDF-9521-706B9DCD1AC7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75" name="Flowchart: Magnetic Disk 174">
                  <a:extLst>
                    <a:ext uri="{FF2B5EF4-FFF2-40B4-BE49-F238E27FC236}">
                      <a16:creationId xmlns:a16="http://schemas.microsoft.com/office/drawing/2014/main" id="{F9D33AF5-91C4-4210-A72A-6927CD32FA6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6" name="Flowchart: Magnetic Disk 175">
                  <a:extLst>
                    <a:ext uri="{FF2B5EF4-FFF2-40B4-BE49-F238E27FC236}">
                      <a16:creationId xmlns:a16="http://schemas.microsoft.com/office/drawing/2014/main" id="{68D66CE9-9688-47E2-9795-A22E5E522CB1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7" name="Flowchart: Magnetic Disk 176">
                  <a:extLst>
                    <a:ext uri="{FF2B5EF4-FFF2-40B4-BE49-F238E27FC236}">
                      <a16:creationId xmlns:a16="http://schemas.microsoft.com/office/drawing/2014/main" id="{07D3E3CF-86E0-434B-AF88-269A74650C89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8" name="Flowchart: Magnetic Disk 177">
                  <a:extLst>
                    <a:ext uri="{FF2B5EF4-FFF2-40B4-BE49-F238E27FC236}">
                      <a16:creationId xmlns:a16="http://schemas.microsoft.com/office/drawing/2014/main" id="{4E1FC1EA-9629-4D68-A289-17D345081CB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9" name="Flowchart: Magnetic Disk 178">
                  <a:extLst>
                    <a:ext uri="{FF2B5EF4-FFF2-40B4-BE49-F238E27FC236}">
                      <a16:creationId xmlns:a16="http://schemas.microsoft.com/office/drawing/2014/main" id="{534EFEFE-6BFC-40DF-B6D7-457A59F9AB36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39F6B999-D148-4BEA-9787-4081F5C999FE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70" name="Flowchart: Magnetic Disk 169">
                  <a:extLst>
                    <a:ext uri="{FF2B5EF4-FFF2-40B4-BE49-F238E27FC236}">
                      <a16:creationId xmlns:a16="http://schemas.microsoft.com/office/drawing/2014/main" id="{765D43C5-2AC9-42A0-B238-D2D39918B67D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1" name="Flowchart: Magnetic Disk 170">
                  <a:extLst>
                    <a:ext uri="{FF2B5EF4-FFF2-40B4-BE49-F238E27FC236}">
                      <a16:creationId xmlns:a16="http://schemas.microsoft.com/office/drawing/2014/main" id="{D2BF8637-28D9-426B-8BED-1A5DF45F281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2" name="Flowchart: Magnetic Disk 171">
                  <a:extLst>
                    <a:ext uri="{FF2B5EF4-FFF2-40B4-BE49-F238E27FC236}">
                      <a16:creationId xmlns:a16="http://schemas.microsoft.com/office/drawing/2014/main" id="{2FF7A601-7BD7-493F-A8A3-492966F422C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3" name="Flowchart: Magnetic Disk 172">
                  <a:extLst>
                    <a:ext uri="{FF2B5EF4-FFF2-40B4-BE49-F238E27FC236}">
                      <a16:creationId xmlns:a16="http://schemas.microsoft.com/office/drawing/2014/main" id="{52327C4D-B06D-4B2F-9E9F-E3D2AD82AD3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4" name="Flowchart: Magnetic Disk 173">
                  <a:extLst>
                    <a:ext uri="{FF2B5EF4-FFF2-40B4-BE49-F238E27FC236}">
                      <a16:creationId xmlns:a16="http://schemas.microsoft.com/office/drawing/2014/main" id="{D23A55C2-6CC6-433F-8CA4-2E8371A7CC8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BFFF0854-86AD-4682-9CF7-CD8782E3123B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65" name="Flowchart: Magnetic Disk 164">
                  <a:extLst>
                    <a:ext uri="{FF2B5EF4-FFF2-40B4-BE49-F238E27FC236}">
                      <a16:creationId xmlns:a16="http://schemas.microsoft.com/office/drawing/2014/main" id="{D0433D53-A580-436B-9149-FA5633CCD6D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6" name="Flowchart: Magnetic Disk 165">
                  <a:extLst>
                    <a:ext uri="{FF2B5EF4-FFF2-40B4-BE49-F238E27FC236}">
                      <a16:creationId xmlns:a16="http://schemas.microsoft.com/office/drawing/2014/main" id="{87D8ADAA-D55F-491F-96F5-FB0DFA552BAE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7" name="Flowchart: Magnetic Disk 166">
                  <a:extLst>
                    <a:ext uri="{FF2B5EF4-FFF2-40B4-BE49-F238E27FC236}">
                      <a16:creationId xmlns:a16="http://schemas.microsoft.com/office/drawing/2014/main" id="{45FABA46-DAFC-4FBC-ADC7-CDFFF368AC6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8" name="Flowchart: Magnetic Disk 167">
                  <a:extLst>
                    <a:ext uri="{FF2B5EF4-FFF2-40B4-BE49-F238E27FC236}">
                      <a16:creationId xmlns:a16="http://schemas.microsoft.com/office/drawing/2014/main" id="{ADB678F9-4E7C-4364-AE8D-3AF4F495051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9" name="Flowchart: Magnetic Disk 168">
                  <a:extLst>
                    <a:ext uri="{FF2B5EF4-FFF2-40B4-BE49-F238E27FC236}">
                      <a16:creationId xmlns:a16="http://schemas.microsoft.com/office/drawing/2014/main" id="{584CF5CA-6486-4A51-B375-AF360992F37F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8BD18B1-35BA-44FB-B0B2-9E2B79D9D9B7}"/>
                </a:ext>
              </a:extLst>
            </p:cNvPr>
            <p:cNvGrpSpPr/>
            <p:nvPr/>
          </p:nvGrpSpPr>
          <p:grpSpPr>
            <a:xfrm>
              <a:off x="3048290" y="2111426"/>
              <a:ext cx="6081516" cy="1404815"/>
              <a:chOff x="2348791" y="2625350"/>
              <a:chExt cx="6081516" cy="140481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188332D-9A69-4119-92E9-D65027289145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48" name="Flowchart: Magnetic Disk 147">
                  <a:extLst>
                    <a:ext uri="{FF2B5EF4-FFF2-40B4-BE49-F238E27FC236}">
                      <a16:creationId xmlns:a16="http://schemas.microsoft.com/office/drawing/2014/main" id="{54EF6E13-DC7F-475D-8702-5D5033C6FAC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9" name="Flowchart: Magnetic Disk 148">
                  <a:extLst>
                    <a:ext uri="{FF2B5EF4-FFF2-40B4-BE49-F238E27FC236}">
                      <a16:creationId xmlns:a16="http://schemas.microsoft.com/office/drawing/2014/main" id="{40300723-30FE-4FBC-BEE1-6D9C1F92C6D3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0" name="Flowchart: Magnetic Disk 149">
                  <a:extLst>
                    <a:ext uri="{FF2B5EF4-FFF2-40B4-BE49-F238E27FC236}">
                      <a16:creationId xmlns:a16="http://schemas.microsoft.com/office/drawing/2014/main" id="{FA0F3A29-613B-41C5-BE5E-C3DE5E18587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1" name="Flowchart: Magnetic Disk 150">
                  <a:extLst>
                    <a:ext uri="{FF2B5EF4-FFF2-40B4-BE49-F238E27FC236}">
                      <a16:creationId xmlns:a16="http://schemas.microsoft.com/office/drawing/2014/main" id="{CA1DEBFF-B7FA-4774-AF12-2882C14B1F4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2" name="Flowchart: Magnetic Disk 151">
                  <a:extLst>
                    <a:ext uri="{FF2B5EF4-FFF2-40B4-BE49-F238E27FC236}">
                      <a16:creationId xmlns:a16="http://schemas.microsoft.com/office/drawing/2014/main" id="{05D094FF-BC72-4E07-8966-0F98A46664E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B25DDD37-77CF-489F-863F-0F4F8E746C8B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43" name="Flowchart: Magnetic Disk 142">
                  <a:extLst>
                    <a:ext uri="{FF2B5EF4-FFF2-40B4-BE49-F238E27FC236}">
                      <a16:creationId xmlns:a16="http://schemas.microsoft.com/office/drawing/2014/main" id="{A689C802-538E-49AE-A641-0BDD2C7B2B0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4" name="Flowchart: Magnetic Disk 143">
                  <a:extLst>
                    <a:ext uri="{FF2B5EF4-FFF2-40B4-BE49-F238E27FC236}">
                      <a16:creationId xmlns:a16="http://schemas.microsoft.com/office/drawing/2014/main" id="{836872AC-7202-452A-9F0D-8895285222C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5" name="Flowchart: Magnetic Disk 144">
                  <a:extLst>
                    <a:ext uri="{FF2B5EF4-FFF2-40B4-BE49-F238E27FC236}">
                      <a16:creationId xmlns:a16="http://schemas.microsoft.com/office/drawing/2014/main" id="{F0B5ABF4-0F71-4B3C-826D-A734ABD28FA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6" name="Flowchart: Magnetic Disk 145">
                  <a:extLst>
                    <a:ext uri="{FF2B5EF4-FFF2-40B4-BE49-F238E27FC236}">
                      <a16:creationId xmlns:a16="http://schemas.microsoft.com/office/drawing/2014/main" id="{EAB635C6-E680-4EB3-9EF2-625942F00FD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7" name="Flowchart: Magnetic Disk 146">
                  <a:extLst>
                    <a:ext uri="{FF2B5EF4-FFF2-40B4-BE49-F238E27FC236}">
                      <a16:creationId xmlns:a16="http://schemas.microsoft.com/office/drawing/2014/main" id="{EF11108D-C77D-41FE-92FC-29E5FDC3FED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ECD6EB0-3C90-48DE-AE78-2BECFDB04303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38" name="Flowchart: Magnetic Disk 137">
                  <a:extLst>
                    <a:ext uri="{FF2B5EF4-FFF2-40B4-BE49-F238E27FC236}">
                      <a16:creationId xmlns:a16="http://schemas.microsoft.com/office/drawing/2014/main" id="{24DECB1A-4B9A-488E-9004-B8BB690D002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9" name="Flowchart: Magnetic Disk 138">
                  <a:extLst>
                    <a:ext uri="{FF2B5EF4-FFF2-40B4-BE49-F238E27FC236}">
                      <a16:creationId xmlns:a16="http://schemas.microsoft.com/office/drawing/2014/main" id="{CC124311-876D-449C-A9FB-0A424CA2804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0" name="Flowchart: Magnetic Disk 139">
                  <a:extLst>
                    <a:ext uri="{FF2B5EF4-FFF2-40B4-BE49-F238E27FC236}">
                      <a16:creationId xmlns:a16="http://schemas.microsoft.com/office/drawing/2014/main" id="{63CEF001-F2B4-4D4F-8198-125A663212F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1" name="Flowchart: Magnetic Disk 140">
                  <a:extLst>
                    <a:ext uri="{FF2B5EF4-FFF2-40B4-BE49-F238E27FC236}">
                      <a16:creationId xmlns:a16="http://schemas.microsoft.com/office/drawing/2014/main" id="{AA05136D-368E-4D71-A3FF-CADCA74EDB50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2" name="Flowchart: Magnetic Disk 141">
                  <a:extLst>
                    <a:ext uri="{FF2B5EF4-FFF2-40B4-BE49-F238E27FC236}">
                      <a16:creationId xmlns:a16="http://schemas.microsoft.com/office/drawing/2014/main" id="{26CF8E43-596F-4DC8-A883-E7C601CBC9D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8B93D04F-6058-48B9-9A4A-46870D9D5A04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33" name="Flowchart: Magnetic Disk 132">
                  <a:extLst>
                    <a:ext uri="{FF2B5EF4-FFF2-40B4-BE49-F238E27FC236}">
                      <a16:creationId xmlns:a16="http://schemas.microsoft.com/office/drawing/2014/main" id="{D5354206-FFA1-4DC4-AC18-75A4E7CC3FF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4" name="Flowchart: Magnetic Disk 133">
                  <a:extLst>
                    <a:ext uri="{FF2B5EF4-FFF2-40B4-BE49-F238E27FC236}">
                      <a16:creationId xmlns:a16="http://schemas.microsoft.com/office/drawing/2014/main" id="{32423351-3FB5-488D-A13D-A58F04F7AEF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5" name="Flowchart: Magnetic Disk 134">
                  <a:extLst>
                    <a:ext uri="{FF2B5EF4-FFF2-40B4-BE49-F238E27FC236}">
                      <a16:creationId xmlns:a16="http://schemas.microsoft.com/office/drawing/2014/main" id="{05FD7875-8D6B-4D2D-9F17-866D4C6CF052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6" name="Flowchart: Magnetic Disk 135">
                  <a:extLst>
                    <a:ext uri="{FF2B5EF4-FFF2-40B4-BE49-F238E27FC236}">
                      <a16:creationId xmlns:a16="http://schemas.microsoft.com/office/drawing/2014/main" id="{95FCB90C-066C-494B-B1A0-92EFC25B613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7" name="Flowchart: Magnetic Disk 136">
                  <a:extLst>
                    <a:ext uri="{FF2B5EF4-FFF2-40B4-BE49-F238E27FC236}">
                      <a16:creationId xmlns:a16="http://schemas.microsoft.com/office/drawing/2014/main" id="{2F3A0B27-1092-4AF7-8A2D-918DE00B283F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F4BFBE7-E59A-4737-807C-5F8F993E6D27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28" name="Flowchart: Magnetic Disk 127">
                  <a:extLst>
                    <a:ext uri="{FF2B5EF4-FFF2-40B4-BE49-F238E27FC236}">
                      <a16:creationId xmlns:a16="http://schemas.microsoft.com/office/drawing/2014/main" id="{1E243DFB-D345-4974-8909-22D1C048C80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9" name="Flowchart: Magnetic Disk 128">
                  <a:extLst>
                    <a:ext uri="{FF2B5EF4-FFF2-40B4-BE49-F238E27FC236}">
                      <a16:creationId xmlns:a16="http://schemas.microsoft.com/office/drawing/2014/main" id="{A831F8D5-9A1A-459E-BC69-B6E9E3A6FCE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0" name="Flowchart: Magnetic Disk 129">
                  <a:extLst>
                    <a:ext uri="{FF2B5EF4-FFF2-40B4-BE49-F238E27FC236}">
                      <a16:creationId xmlns:a16="http://schemas.microsoft.com/office/drawing/2014/main" id="{7E8C6946-19ED-43C4-9CFE-FC777B0C077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1" name="Flowchart: Magnetic Disk 130">
                  <a:extLst>
                    <a:ext uri="{FF2B5EF4-FFF2-40B4-BE49-F238E27FC236}">
                      <a16:creationId xmlns:a16="http://schemas.microsoft.com/office/drawing/2014/main" id="{C85CBE9C-617E-43A5-8EEB-16E71FF78914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2" name="Flowchart: Magnetic Disk 131">
                  <a:extLst>
                    <a:ext uri="{FF2B5EF4-FFF2-40B4-BE49-F238E27FC236}">
                      <a16:creationId xmlns:a16="http://schemas.microsoft.com/office/drawing/2014/main" id="{184883D0-7D8B-46D2-AC3F-E48C17DE946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0FE5B5A-39B2-45F7-BEBF-B0019FA58A83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23" name="Flowchart: Magnetic Disk 122">
                  <a:extLst>
                    <a:ext uri="{FF2B5EF4-FFF2-40B4-BE49-F238E27FC236}">
                      <a16:creationId xmlns:a16="http://schemas.microsoft.com/office/drawing/2014/main" id="{7DFFCE02-1616-4243-8955-E1450882866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4" name="Flowchart: Magnetic Disk 123">
                  <a:extLst>
                    <a:ext uri="{FF2B5EF4-FFF2-40B4-BE49-F238E27FC236}">
                      <a16:creationId xmlns:a16="http://schemas.microsoft.com/office/drawing/2014/main" id="{BEBAF4D9-0C03-464B-94F9-E302ECDCD2D2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5" name="Flowchart: Magnetic Disk 124">
                  <a:extLst>
                    <a:ext uri="{FF2B5EF4-FFF2-40B4-BE49-F238E27FC236}">
                      <a16:creationId xmlns:a16="http://schemas.microsoft.com/office/drawing/2014/main" id="{CBA05204-57EA-49F9-A0F0-C9073171EE9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6" name="Flowchart: Magnetic Disk 125">
                  <a:extLst>
                    <a:ext uri="{FF2B5EF4-FFF2-40B4-BE49-F238E27FC236}">
                      <a16:creationId xmlns:a16="http://schemas.microsoft.com/office/drawing/2014/main" id="{8FE460F3-0F5C-4A21-861B-719258E28FA3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7" name="Flowchart: Magnetic Disk 126">
                  <a:extLst>
                    <a:ext uri="{FF2B5EF4-FFF2-40B4-BE49-F238E27FC236}">
                      <a16:creationId xmlns:a16="http://schemas.microsoft.com/office/drawing/2014/main" id="{679C8286-3BC4-4EF9-8A9E-D01300D2170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EC9B761-AFF1-4FF6-A1AD-79BC121C9C43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18" name="Flowchart: Magnetic Disk 117">
                  <a:extLst>
                    <a:ext uri="{FF2B5EF4-FFF2-40B4-BE49-F238E27FC236}">
                      <a16:creationId xmlns:a16="http://schemas.microsoft.com/office/drawing/2014/main" id="{88584BC4-8219-48D8-8690-74704EF0EE7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9" name="Flowchart: Magnetic Disk 118">
                  <a:extLst>
                    <a:ext uri="{FF2B5EF4-FFF2-40B4-BE49-F238E27FC236}">
                      <a16:creationId xmlns:a16="http://schemas.microsoft.com/office/drawing/2014/main" id="{9DF84DAC-9A36-4524-95AE-ECD174B99C8A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0" name="Flowchart: Magnetic Disk 119">
                  <a:extLst>
                    <a:ext uri="{FF2B5EF4-FFF2-40B4-BE49-F238E27FC236}">
                      <a16:creationId xmlns:a16="http://schemas.microsoft.com/office/drawing/2014/main" id="{9A640C5C-FE23-447A-8167-987484F0D1F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1" name="Flowchart: Magnetic Disk 120">
                  <a:extLst>
                    <a:ext uri="{FF2B5EF4-FFF2-40B4-BE49-F238E27FC236}">
                      <a16:creationId xmlns:a16="http://schemas.microsoft.com/office/drawing/2014/main" id="{57FB2CA1-5F0A-48EE-8733-CD6F5329AE59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2" name="Flowchart: Magnetic Disk 121">
                  <a:extLst>
                    <a:ext uri="{FF2B5EF4-FFF2-40B4-BE49-F238E27FC236}">
                      <a16:creationId xmlns:a16="http://schemas.microsoft.com/office/drawing/2014/main" id="{34E7A091-FE6A-46BB-B901-7BA28DE8052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8444DB9-D4AA-4D55-AA0D-13FD1E513BBD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13" name="Flowchart: Magnetic Disk 112">
                  <a:extLst>
                    <a:ext uri="{FF2B5EF4-FFF2-40B4-BE49-F238E27FC236}">
                      <a16:creationId xmlns:a16="http://schemas.microsoft.com/office/drawing/2014/main" id="{A7626F61-7DA8-477E-9D15-E8796A40EC0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4" name="Flowchart: Magnetic Disk 113">
                  <a:extLst>
                    <a:ext uri="{FF2B5EF4-FFF2-40B4-BE49-F238E27FC236}">
                      <a16:creationId xmlns:a16="http://schemas.microsoft.com/office/drawing/2014/main" id="{B3EF912E-C15E-4C66-BDAF-76442DECA74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5" name="Flowchart: Magnetic Disk 114">
                  <a:extLst>
                    <a:ext uri="{FF2B5EF4-FFF2-40B4-BE49-F238E27FC236}">
                      <a16:creationId xmlns:a16="http://schemas.microsoft.com/office/drawing/2014/main" id="{1E7097F1-A55F-43AD-A864-088C9A87D92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6" name="Flowchart: Magnetic Disk 115">
                  <a:extLst>
                    <a:ext uri="{FF2B5EF4-FFF2-40B4-BE49-F238E27FC236}">
                      <a16:creationId xmlns:a16="http://schemas.microsoft.com/office/drawing/2014/main" id="{196C6E1B-1643-457D-A489-409E86B468B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7" name="Flowchart: Magnetic Disk 116">
                  <a:extLst>
                    <a:ext uri="{FF2B5EF4-FFF2-40B4-BE49-F238E27FC236}">
                      <a16:creationId xmlns:a16="http://schemas.microsoft.com/office/drawing/2014/main" id="{9329F2C4-0CCC-4BAD-A605-6A667DBC111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1BD2CA4-6C10-4AFF-AF06-FCDDCC8677E4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08" name="Flowchart: Magnetic Disk 107">
                  <a:extLst>
                    <a:ext uri="{FF2B5EF4-FFF2-40B4-BE49-F238E27FC236}">
                      <a16:creationId xmlns:a16="http://schemas.microsoft.com/office/drawing/2014/main" id="{E0B2C556-AC7F-4A60-9A8A-F9DEFC591A3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9" name="Flowchart: Magnetic Disk 108">
                  <a:extLst>
                    <a:ext uri="{FF2B5EF4-FFF2-40B4-BE49-F238E27FC236}">
                      <a16:creationId xmlns:a16="http://schemas.microsoft.com/office/drawing/2014/main" id="{93479310-C90D-4DFF-AADF-A2FA1835FBBE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0" name="Flowchart: Magnetic Disk 109">
                  <a:extLst>
                    <a:ext uri="{FF2B5EF4-FFF2-40B4-BE49-F238E27FC236}">
                      <a16:creationId xmlns:a16="http://schemas.microsoft.com/office/drawing/2014/main" id="{7716CD38-29E0-410E-AF10-E56C05AF703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1" name="Flowchart: Magnetic Disk 110">
                  <a:extLst>
                    <a:ext uri="{FF2B5EF4-FFF2-40B4-BE49-F238E27FC236}">
                      <a16:creationId xmlns:a16="http://schemas.microsoft.com/office/drawing/2014/main" id="{14A0B299-8093-4EBB-B007-785D71CFDE29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2" name="Flowchart: Magnetic Disk 111">
                  <a:extLst>
                    <a:ext uri="{FF2B5EF4-FFF2-40B4-BE49-F238E27FC236}">
                      <a16:creationId xmlns:a16="http://schemas.microsoft.com/office/drawing/2014/main" id="{F367B3A7-23D8-461D-AC3F-DFFC2576F84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38C6EF1-8095-4B4E-B663-42BCB08D0F2D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03" name="Flowchart: Magnetic Disk 102">
                  <a:extLst>
                    <a:ext uri="{FF2B5EF4-FFF2-40B4-BE49-F238E27FC236}">
                      <a16:creationId xmlns:a16="http://schemas.microsoft.com/office/drawing/2014/main" id="{975C8624-AA5F-497D-9931-1F4CD28A485B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4" name="Flowchart: Magnetic Disk 103">
                  <a:extLst>
                    <a:ext uri="{FF2B5EF4-FFF2-40B4-BE49-F238E27FC236}">
                      <a16:creationId xmlns:a16="http://schemas.microsoft.com/office/drawing/2014/main" id="{29FBCB0A-2654-42FB-BAE7-C484B0D35FD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5" name="Flowchart: Magnetic Disk 104">
                  <a:extLst>
                    <a:ext uri="{FF2B5EF4-FFF2-40B4-BE49-F238E27FC236}">
                      <a16:creationId xmlns:a16="http://schemas.microsoft.com/office/drawing/2014/main" id="{5E6B7DD1-110C-4815-B6CE-2B917F67BF82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6" name="Flowchart: Magnetic Disk 105">
                  <a:extLst>
                    <a:ext uri="{FF2B5EF4-FFF2-40B4-BE49-F238E27FC236}">
                      <a16:creationId xmlns:a16="http://schemas.microsoft.com/office/drawing/2014/main" id="{541ABDAD-DD40-4215-AC84-F286FD4B8CA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7" name="Flowchart: Magnetic Disk 106">
                  <a:extLst>
                    <a:ext uri="{FF2B5EF4-FFF2-40B4-BE49-F238E27FC236}">
                      <a16:creationId xmlns:a16="http://schemas.microsoft.com/office/drawing/2014/main" id="{62471A72-9A0C-40AE-900F-4A8C14707BE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F62CADE-E2A5-4352-B8AD-0FFB19F5B41D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98" name="Flowchart: Magnetic Disk 97">
                  <a:extLst>
                    <a:ext uri="{FF2B5EF4-FFF2-40B4-BE49-F238E27FC236}">
                      <a16:creationId xmlns:a16="http://schemas.microsoft.com/office/drawing/2014/main" id="{0A281AFE-D3DB-4588-A652-744CD9D14D4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9" name="Flowchart: Magnetic Disk 98">
                  <a:extLst>
                    <a:ext uri="{FF2B5EF4-FFF2-40B4-BE49-F238E27FC236}">
                      <a16:creationId xmlns:a16="http://schemas.microsoft.com/office/drawing/2014/main" id="{FF4CDCBE-645E-4253-AC1B-2C46FBA85BCC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0" name="Flowchart: Magnetic Disk 99">
                  <a:extLst>
                    <a:ext uri="{FF2B5EF4-FFF2-40B4-BE49-F238E27FC236}">
                      <a16:creationId xmlns:a16="http://schemas.microsoft.com/office/drawing/2014/main" id="{65005DF2-7AB4-45FD-8D24-414E372F534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1" name="Flowchart: Magnetic Disk 100">
                  <a:extLst>
                    <a:ext uri="{FF2B5EF4-FFF2-40B4-BE49-F238E27FC236}">
                      <a16:creationId xmlns:a16="http://schemas.microsoft.com/office/drawing/2014/main" id="{B0D7F63B-B4E1-4128-BAD2-C84C9E03A93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2" name="Flowchart: Magnetic Disk 101">
                  <a:extLst>
                    <a:ext uri="{FF2B5EF4-FFF2-40B4-BE49-F238E27FC236}">
                      <a16:creationId xmlns:a16="http://schemas.microsoft.com/office/drawing/2014/main" id="{654A053A-481D-41C0-846D-F58CCD035CA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796679C1-98B9-4875-8B37-545FCDE83909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93" name="Flowchart: Magnetic Disk 92">
                  <a:extLst>
                    <a:ext uri="{FF2B5EF4-FFF2-40B4-BE49-F238E27FC236}">
                      <a16:creationId xmlns:a16="http://schemas.microsoft.com/office/drawing/2014/main" id="{AEA1BF8D-2EEB-440C-A3D4-DEBB666B6BEF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4" name="Flowchart: Magnetic Disk 93">
                  <a:extLst>
                    <a:ext uri="{FF2B5EF4-FFF2-40B4-BE49-F238E27FC236}">
                      <a16:creationId xmlns:a16="http://schemas.microsoft.com/office/drawing/2014/main" id="{B35CDE6E-E398-47BA-91AF-D2A82F190BD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5" name="Flowchart: Magnetic Disk 94">
                  <a:extLst>
                    <a:ext uri="{FF2B5EF4-FFF2-40B4-BE49-F238E27FC236}">
                      <a16:creationId xmlns:a16="http://schemas.microsoft.com/office/drawing/2014/main" id="{26185467-A93D-4BC8-91AA-6469CC4715E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6" name="Flowchart: Magnetic Disk 95">
                  <a:extLst>
                    <a:ext uri="{FF2B5EF4-FFF2-40B4-BE49-F238E27FC236}">
                      <a16:creationId xmlns:a16="http://schemas.microsoft.com/office/drawing/2014/main" id="{A005D9EB-D9F2-4C4F-A43D-49E9ED20C03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7" name="Flowchart: Magnetic Disk 96">
                  <a:extLst>
                    <a:ext uri="{FF2B5EF4-FFF2-40B4-BE49-F238E27FC236}">
                      <a16:creationId xmlns:a16="http://schemas.microsoft.com/office/drawing/2014/main" id="{5CCEC9B1-6882-4B6A-BA0B-6603472F16F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4DFA4B3-C2D4-42FC-9863-1BE390FD7570}"/>
                </a:ext>
              </a:extLst>
            </p:cNvPr>
            <p:cNvGrpSpPr/>
            <p:nvPr/>
          </p:nvGrpSpPr>
          <p:grpSpPr>
            <a:xfrm>
              <a:off x="2840238" y="2251947"/>
              <a:ext cx="6081516" cy="1404815"/>
              <a:chOff x="2348791" y="2625350"/>
              <a:chExt cx="6081516" cy="140481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54B6F88-C77B-4AD2-A081-AFE44A644E6A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76" name="Flowchart: Magnetic Disk 75">
                  <a:extLst>
                    <a:ext uri="{FF2B5EF4-FFF2-40B4-BE49-F238E27FC236}">
                      <a16:creationId xmlns:a16="http://schemas.microsoft.com/office/drawing/2014/main" id="{A78976AD-780E-4DC5-B04C-F981570BF818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7" name="Flowchart: Magnetic Disk 76">
                  <a:extLst>
                    <a:ext uri="{FF2B5EF4-FFF2-40B4-BE49-F238E27FC236}">
                      <a16:creationId xmlns:a16="http://schemas.microsoft.com/office/drawing/2014/main" id="{498A5E99-20A8-491D-AD3B-0AB6A64E3B3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8" name="Flowchart: Magnetic Disk 77">
                  <a:extLst>
                    <a:ext uri="{FF2B5EF4-FFF2-40B4-BE49-F238E27FC236}">
                      <a16:creationId xmlns:a16="http://schemas.microsoft.com/office/drawing/2014/main" id="{DFB817F1-B818-4143-9EA9-13A4E3D703C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9" name="Flowchart: Magnetic Disk 78">
                  <a:extLst>
                    <a:ext uri="{FF2B5EF4-FFF2-40B4-BE49-F238E27FC236}">
                      <a16:creationId xmlns:a16="http://schemas.microsoft.com/office/drawing/2014/main" id="{91B17D29-DC4D-4CAD-8DA0-2E387A986DD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80" name="Flowchart: Magnetic Disk 79">
                  <a:extLst>
                    <a:ext uri="{FF2B5EF4-FFF2-40B4-BE49-F238E27FC236}">
                      <a16:creationId xmlns:a16="http://schemas.microsoft.com/office/drawing/2014/main" id="{41C67D36-8524-4E92-847A-E526EAB1B346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8F4ED9-209E-4B12-BA2A-57DBEC3732C3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71" name="Flowchart: Magnetic Disk 70">
                  <a:extLst>
                    <a:ext uri="{FF2B5EF4-FFF2-40B4-BE49-F238E27FC236}">
                      <a16:creationId xmlns:a16="http://schemas.microsoft.com/office/drawing/2014/main" id="{9E0E619B-E6D8-4836-AA0D-239BA80A1ED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2" name="Flowchart: Magnetic Disk 71">
                  <a:extLst>
                    <a:ext uri="{FF2B5EF4-FFF2-40B4-BE49-F238E27FC236}">
                      <a16:creationId xmlns:a16="http://schemas.microsoft.com/office/drawing/2014/main" id="{8CD361FF-5373-4760-B071-5920B5CBB61D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3" name="Flowchart: Magnetic Disk 72">
                  <a:extLst>
                    <a:ext uri="{FF2B5EF4-FFF2-40B4-BE49-F238E27FC236}">
                      <a16:creationId xmlns:a16="http://schemas.microsoft.com/office/drawing/2014/main" id="{3D17CDD7-7FC5-4D30-B0FC-D054BF1F8D04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4" name="Flowchart: Magnetic Disk 73">
                  <a:extLst>
                    <a:ext uri="{FF2B5EF4-FFF2-40B4-BE49-F238E27FC236}">
                      <a16:creationId xmlns:a16="http://schemas.microsoft.com/office/drawing/2014/main" id="{65B53E52-FDC7-4844-B000-1AFFF8F5AF6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5" name="Flowchart: Magnetic Disk 74">
                  <a:extLst>
                    <a:ext uri="{FF2B5EF4-FFF2-40B4-BE49-F238E27FC236}">
                      <a16:creationId xmlns:a16="http://schemas.microsoft.com/office/drawing/2014/main" id="{990C71E1-8726-47DE-8ACA-F2FA98492D3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C089933-D038-46FD-A019-62158F7B73A1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66" name="Flowchart: Magnetic Disk 65">
                  <a:extLst>
                    <a:ext uri="{FF2B5EF4-FFF2-40B4-BE49-F238E27FC236}">
                      <a16:creationId xmlns:a16="http://schemas.microsoft.com/office/drawing/2014/main" id="{69364D73-84DF-4468-9CD5-A1E4E12FCE8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7" name="Flowchart: Magnetic Disk 66">
                  <a:extLst>
                    <a:ext uri="{FF2B5EF4-FFF2-40B4-BE49-F238E27FC236}">
                      <a16:creationId xmlns:a16="http://schemas.microsoft.com/office/drawing/2014/main" id="{2F557448-47F1-4426-B981-1C0960815CF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8" name="Flowchart: Magnetic Disk 67">
                  <a:extLst>
                    <a:ext uri="{FF2B5EF4-FFF2-40B4-BE49-F238E27FC236}">
                      <a16:creationId xmlns:a16="http://schemas.microsoft.com/office/drawing/2014/main" id="{C58DBFAD-B76E-47B4-9E04-3F2D8D0AB0CB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9" name="Flowchart: Magnetic Disk 68">
                  <a:extLst>
                    <a:ext uri="{FF2B5EF4-FFF2-40B4-BE49-F238E27FC236}">
                      <a16:creationId xmlns:a16="http://schemas.microsoft.com/office/drawing/2014/main" id="{5E03B5E3-62CD-480A-88BB-F4589FBF24C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0" name="Flowchart: Magnetic Disk 69">
                  <a:extLst>
                    <a:ext uri="{FF2B5EF4-FFF2-40B4-BE49-F238E27FC236}">
                      <a16:creationId xmlns:a16="http://schemas.microsoft.com/office/drawing/2014/main" id="{318A5FC9-11AD-41F9-B743-0C26EE3B4D5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018D71D-B120-4585-929E-3B6FD6E06103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61" name="Flowchart: Magnetic Disk 60">
                  <a:extLst>
                    <a:ext uri="{FF2B5EF4-FFF2-40B4-BE49-F238E27FC236}">
                      <a16:creationId xmlns:a16="http://schemas.microsoft.com/office/drawing/2014/main" id="{A0ECE148-FCF3-4FFC-9C98-32968E105FF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2" name="Flowchart: Magnetic Disk 61">
                  <a:extLst>
                    <a:ext uri="{FF2B5EF4-FFF2-40B4-BE49-F238E27FC236}">
                      <a16:creationId xmlns:a16="http://schemas.microsoft.com/office/drawing/2014/main" id="{2561414A-D6AD-4DFE-A2B1-46812BE46CE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3" name="Flowchart: Magnetic Disk 62">
                  <a:extLst>
                    <a:ext uri="{FF2B5EF4-FFF2-40B4-BE49-F238E27FC236}">
                      <a16:creationId xmlns:a16="http://schemas.microsoft.com/office/drawing/2014/main" id="{045D4EFA-B124-493C-817C-203AC67E188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4" name="Flowchart: Magnetic Disk 63">
                  <a:extLst>
                    <a:ext uri="{FF2B5EF4-FFF2-40B4-BE49-F238E27FC236}">
                      <a16:creationId xmlns:a16="http://schemas.microsoft.com/office/drawing/2014/main" id="{D1ED30AB-45DF-4A5C-9D20-B18F5B16B1A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5" name="Flowchart: Magnetic Disk 64">
                  <a:extLst>
                    <a:ext uri="{FF2B5EF4-FFF2-40B4-BE49-F238E27FC236}">
                      <a16:creationId xmlns:a16="http://schemas.microsoft.com/office/drawing/2014/main" id="{5166AB16-D509-4195-A839-4786B067B20C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7FF933-8298-4A3E-919D-01AD48163FBE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56" name="Flowchart: Magnetic Disk 55">
                  <a:extLst>
                    <a:ext uri="{FF2B5EF4-FFF2-40B4-BE49-F238E27FC236}">
                      <a16:creationId xmlns:a16="http://schemas.microsoft.com/office/drawing/2014/main" id="{B8DFD616-D785-4506-B357-424D0FEE6F5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7" name="Flowchart: Magnetic Disk 56">
                  <a:extLst>
                    <a:ext uri="{FF2B5EF4-FFF2-40B4-BE49-F238E27FC236}">
                      <a16:creationId xmlns:a16="http://schemas.microsoft.com/office/drawing/2014/main" id="{7B4A292A-D078-4DFB-8EFE-12C2DC84A99C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8" name="Flowchart: Magnetic Disk 57">
                  <a:extLst>
                    <a:ext uri="{FF2B5EF4-FFF2-40B4-BE49-F238E27FC236}">
                      <a16:creationId xmlns:a16="http://schemas.microsoft.com/office/drawing/2014/main" id="{75176A6B-4FCB-44A0-8E5E-0BA1C2F48FF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9" name="Flowchart: Magnetic Disk 58">
                  <a:extLst>
                    <a:ext uri="{FF2B5EF4-FFF2-40B4-BE49-F238E27FC236}">
                      <a16:creationId xmlns:a16="http://schemas.microsoft.com/office/drawing/2014/main" id="{ED4327C6-F25B-489A-8AE2-D7EDED454A4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0" name="Flowchart: Magnetic Disk 59">
                  <a:extLst>
                    <a:ext uri="{FF2B5EF4-FFF2-40B4-BE49-F238E27FC236}">
                      <a16:creationId xmlns:a16="http://schemas.microsoft.com/office/drawing/2014/main" id="{748CF17D-7334-4975-895B-E68094C32D7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4F397D-FDC7-4E01-95B7-272A7ADF82EC}"/>
                  </a:ext>
                </a:extLst>
              </p:cNvPr>
              <p:cNvGrpSpPr/>
              <p:nvPr/>
            </p:nvGrpSpPr>
            <p:grpSpPr>
              <a:xfrm>
                <a:off x="4916301" y="2660506"/>
                <a:ext cx="416448" cy="1345529"/>
                <a:chOff x="1982568" y="3883638"/>
                <a:chExt cx="416448" cy="1345529"/>
              </a:xfrm>
            </p:grpSpPr>
            <p:sp>
              <p:nvSpPr>
                <p:cNvPr id="51" name="Flowchart: Magnetic Disk 50">
                  <a:extLst>
                    <a:ext uri="{FF2B5EF4-FFF2-40B4-BE49-F238E27FC236}">
                      <a16:creationId xmlns:a16="http://schemas.microsoft.com/office/drawing/2014/main" id="{605D7B18-C99C-457E-AEF3-6CCD7E706A0A}"/>
                    </a:ext>
                  </a:extLst>
                </p:cNvPr>
                <p:cNvSpPr/>
                <p:nvPr/>
              </p:nvSpPr>
              <p:spPr bwMode="auto">
                <a:xfrm>
                  <a:off x="1982568" y="3883638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2" name="Flowchart: Magnetic Disk 51">
                  <a:extLst>
                    <a:ext uri="{FF2B5EF4-FFF2-40B4-BE49-F238E27FC236}">
                      <a16:creationId xmlns:a16="http://schemas.microsoft.com/office/drawing/2014/main" id="{CF9F4A5C-3D5C-433A-B0CC-7C3A256ED11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3" name="Flowchart: Magnetic Disk 52">
                  <a:extLst>
                    <a:ext uri="{FF2B5EF4-FFF2-40B4-BE49-F238E27FC236}">
                      <a16:creationId xmlns:a16="http://schemas.microsoft.com/office/drawing/2014/main" id="{556220A7-CE80-45A8-9623-E1FFC5FE523F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4" name="Flowchart: Magnetic Disk 53">
                  <a:extLst>
                    <a:ext uri="{FF2B5EF4-FFF2-40B4-BE49-F238E27FC236}">
                      <a16:creationId xmlns:a16="http://schemas.microsoft.com/office/drawing/2014/main" id="{D0D301F1-80E8-41C1-A6CB-9179387B3FB5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5" name="Flowchart: Magnetic Disk 54">
                  <a:extLst>
                    <a:ext uri="{FF2B5EF4-FFF2-40B4-BE49-F238E27FC236}">
                      <a16:creationId xmlns:a16="http://schemas.microsoft.com/office/drawing/2014/main" id="{6B4F00D3-AA9B-4847-B7FD-E62A687A100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92AC704-C4F6-489E-AEA5-03459F7BDE6C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46" name="Flowchart: Magnetic Disk 45">
                  <a:extLst>
                    <a:ext uri="{FF2B5EF4-FFF2-40B4-BE49-F238E27FC236}">
                      <a16:creationId xmlns:a16="http://schemas.microsoft.com/office/drawing/2014/main" id="{18348F22-309B-4B21-B92B-28E20BF01CC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7" name="Flowchart: Magnetic Disk 46">
                  <a:extLst>
                    <a:ext uri="{FF2B5EF4-FFF2-40B4-BE49-F238E27FC236}">
                      <a16:creationId xmlns:a16="http://schemas.microsoft.com/office/drawing/2014/main" id="{8371F0B6-EFCF-48B5-81F8-B74CC92E5ED6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8" name="Flowchart: Magnetic Disk 47">
                  <a:extLst>
                    <a:ext uri="{FF2B5EF4-FFF2-40B4-BE49-F238E27FC236}">
                      <a16:creationId xmlns:a16="http://schemas.microsoft.com/office/drawing/2014/main" id="{D5707773-FAAD-431E-871E-0CDDAF18927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9" name="Flowchart: Magnetic Disk 48">
                  <a:extLst>
                    <a:ext uri="{FF2B5EF4-FFF2-40B4-BE49-F238E27FC236}">
                      <a16:creationId xmlns:a16="http://schemas.microsoft.com/office/drawing/2014/main" id="{93615119-FCB4-4C16-AB87-53F44920249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0" name="Flowchart: Magnetic Disk 49">
                  <a:extLst>
                    <a:ext uri="{FF2B5EF4-FFF2-40B4-BE49-F238E27FC236}">
                      <a16:creationId xmlns:a16="http://schemas.microsoft.com/office/drawing/2014/main" id="{7989090C-19AA-4E0D-95CB-735319D38C99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07DE6E8-B7CE-4C78-82D0-EAEA00B632D4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41" name="Flowchart: Magnetic Disk 40">
                  <a:extLst>
                    <a:ext uri="{FF2B5EF4-FFF2-40B4-BE49-F238E27FC236}">
                      <a16:creationId xmlns:a16="http://schemas.microsoft.com/office/drawing/2014/main" id="{13AD740F-82F0-4D9F-BEF9-81869ADE2BF9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2" name="Flowchart: Magnetic Disk 41">
                  <a:extLst>
                    <a:ext uri="{FF2B5EF4-FFF2-40B4-BE49-F238E27FC236}">
                      <a16:creationId xmlns:a16="http://schemas.microsoft.com/office/drawing/2014/main" id="{A8E0E2FB-74BD-4FE3-9BB6-03370B3CC1D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3" name="Flowchart: Magnetic Disk 42">
                  <a:extLst>
                    <a:ext uri="{FF2B5EF4-FFF2-40B4-BE49-F238E27FC236}">
                      <a16:creationId xmlns:a16="http://schemas.microsoft.com/office/drawing/2014/main" id="{55D3B222-5F22-4E45-9DD2-472FFEBF787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4" name="Flowchart: Magnetic Disk 43">
                  <a:extLst>
                    <a:ext uri="{FF2B5EF4-FFF2-40B4-BE49-F238E27FC236}">
                      <a16:creationId xmlns:a16="http://schemas.microsoft.com/office/drawing/2014/main" id="{3F503FD1-7DEB-4715-A414-3C248AAE25A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5" name="Flowchart: Magnetic Disk 44">
                  <a:extLst>
                    <a:ext uri="{FF2B5EF4-FFF2-40B4-BE49-F238E27FC236}">
                      <a16:creationId xmlns:a16="http://schemas.microsoft.com/office/drawing/2014/main" id="{F60F2576-865C-4812-853C-673674D5461A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67361C0-FA13-495A-88B1-01DA235C749B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36" name="Flowchart: Magnetic Disk 35">
                  <a:extLst>
                    <a:ext uri="{FF2B5EF4-FFF2-40B4-BE49-F238E27FC236}">
                      <a16:creationId xmlns:a16="http://schemas.microsoft.com/office/drawing/2014/main" id="{DB8E6394-A74F-442B-A24C-8ECC2F62D0C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7" name="Flowchart: Magnetic Disk 36">
                  <a:extLst>
                    <a:ext uri="{FF2B5EF4-FFF2-40B4-BE49-F238E27FC236}">
                      <a16:creationId xmlns:a16="http://schemas.microsoft.com/office/drawing/2014/main" id="{894D1658-3618-44BB-9C86-3552FD418F3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8" name="Flowchart: Magnetic Disk 37">
                  <a:extLst>
                    <a:ext uri="{FF2B5EF4-FFF2-40B4-BE49-F238E27FC236}">
                      <a16:creationId xmlns:a16="http://schemas.microsoft.com/office/drawing/2014/main" id="{761E276D-C7C6-44E9-A319-F296F81F03D5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9" name="Flowchart: Magnetic Disk 38">
                  <a:extLst>
                    <a:ext uri="{FF2B5EF4-FFF2-40B4-BE49-F238E27FC236}">
                      <a16:creationId xmlns:a16="http://schemas.microsoft.com/office/drawing/2014/main" id="{9C37DEC5-6734-49DA-B0E7-0414E9C8F33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0" name="Flowchart: Magnetic Disk 39">
                  <a:extLst>
                    <a:ext uri="{FF2B5EF4-FFF2-40B4-BE49-F238E27FC236}">
                      <a16:creationId xmlns:a16="http://schemas.microsoft.com/office/drawing/2014/main" id="{E2E71D80-4CBF-4990-A0BD-DE4E8F185B7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A290921-0754-414F-B1CF-2CA56EB17836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31" name="Flowchart: Magnetic Disk 30">
                  <a:extLst>
                    <a:ext uri="{FF2B5EF4-FFF2-40B4-BE49-F238E27FC236}">
                      <a16:creationId xmlns:a16="http://schemas.microsoft.com/office/drawing/2014/main" id="{44B5D7E2-3E7A-4F3C-8DC0-5BA1C11438D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2" name="Flowchart: Magnetic Disk 31">
                  <a:extLst>
                    <a:ext uri="{FF2B5EF4-FFF2-40B4-BE49-F238E27FC236}">
                      <a16:creationId xmlns:a16="http://schemas.microsoft.com/office/drawing/2014/main" id="{1DCEFD8E-C0A1-4AB5-B783-3C4DA8FC99C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3" name="Flowchart: Magnetic Disk 32">
                  <a:extLst>
                    <a:ext uri="{FF2B5EF4-FFF2-40B4-BE49-F238E27FC236}">
                      <a16:creationId xmlns:a16="http://schemas.microsoft.com/office/drawing/2014/main" id="{5ED90D4F-3389-43C3-890F-4C534D0E85A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4" name="Flowchart: Magnetic Disk 33">
                  <a:extLst>
                    <a:ext uri="{FF2B5EF4-FFF2-40B4-BE49-F238E27FC236}">
                      <a16:creationId xmlns:a16="http://schemas.microsoft.com/office/drawing/2014/main" id="{F52F0DDB-7939-420E-963A-1385BCDD65B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5" name="Flowchart: Magnetic Disk 34">
                  <a:extLst>
                    <a:ext uri="{FF2B5EF4-FFF2-40B4-BE49-F238E27FC236}">
                      <a16:creationId xmlns:a16="http://schemas.microsoft.com/office/drawing/2014/main" id="{2CEAF018-032E-482D-B4B1-E089DA1CF3E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DADFC0D-1044-4D01-85F5-46795643C5C7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" name="Flowchart: Magnetic Disk 25">
                  <a:extLst>
                    <a:ext uri="{FF2B5EF4-FFF2-40B4-BE49-F238E27FC236}">
                      <a16:creationId xmlns:a16="http://schemas.microsoft.com/office/drawing/2014/main" id="{0971F9DE-F9C6-45F4-9CC1-59F070C1B5C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" name="Flowchart: Magnetic Disk 26">
                  <a:extLst>
                    <a:ext uri="{FF2B5EF4-FFF2-40B4-BE49-F238E27FC236}">
                      <a16:creationId xmlns:a16="http://schemas.microsoft.com/office/drawing/2014/main" id="{31606760-0566-47EA-9BF9-20A9BE296E8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" name="Flowchart: Magnetic Disk 27">
                  <a:extLst>
                    <a:ext uri="{FF2B5EF4-FFF2-40B4-BE49-F238E27FC236}">
                      <a16:creationId xmlns:a16="http://schemas.microsoft.com/office/drawing/2014/main" id="{3E723565-F7C7-4230-A10F-7AF7EB9D65C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" name="Flowchart: Magnetic Disk 28">
                  <a:extLst>
                    <a:ext uri="{FF2B5EF4-FFF2-40B4-BE49-F238E27FC236}">
                      <a16:creationId xmlns:a16="http://schemas.microsoft.com/office/drawing/2014/main" id="{C1DF4AAA-AE72-4291-9427-0F282138992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0" name="Flowchart: Magnetic Disk 29">
                  <a:extLst>
                    <a:ext uri="{FF2B5EF4-FFF2-40B4-BE49-F238E27FC236}">
                      <a16:creationId xmlns:a16="http://schemas.microsoft.com/office/drawing/2014/main" id="{722BBB92-81FD-4AA6-A79D-9CA5BA9EB230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EE91252-E06B-4ED3-9A08-730E3476F139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" name="Flowchart: Magnetic Disk 20">
                  <a:extLst>
                    <a:ext uri="{FF2B5EF4-FFF2-40B4-BE49-F238E27FC236}">
                      <a16:creationId xmlns:a16="http://schemas.microsoft.com/office/drawing/2014/main" id="{554E3D47-5156-4E6F-9FFC-C16549E705F2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" name="Flowchart: Magnetic Disk 21">
                  <a:extLst>
                    <a:ext uri="{FF2B5EF4-FFF2-40B4-BE49-F238E27FC236}">
                      <a16:creationId xmlns:a16="http://schemas.microsoft.com/office/drawing/2014/main" id="{687D0040-BD8F-4454-9225-478EE356D72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" name="Flowchart: Magnetic Disk 22">
                  <a:extLst>
                    <a:ext uri="{FF2B5EF4-FFF2-40B4-BE49-F238E27FC236}">
                      <a16:creationId xmlns:a16="http://schemas.microsoft.com/office/drawing/2014/main" id="{81252686-3195-4C8A-AD4A-FE623CD1B2E5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" name="Flowchart: Magnetic Disk 23">
                  <a:extLst>
                    <a:ext uri="{FF2B5EF4-FFF2-40B4-BE49-F238E27FC236}">
                      <a16:creationId xmlns:a16="http://schemas.microsoft.com/office/drawing/2014/main" id="{0D528E4A-118B-4E63-A63F-DFC5263A6B2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" name="Flowchart: Magnetic Disk 24">
                  <a:extLst>
                    <a:ext uri="{FF2B5EF4-FFF2-40B4-BE49-F238E27FC236}">
                      <a16:creationId xmlns:a16="http://schemas.microsoft.com/office/drawing/2014/main" id="{B1F5E77C-5B01-4902-84B7-B9144A8C1F2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</p:grp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D4E0FB37-F5C8-4D31-A857-BA2F08EA6B0B}"/>
              </a:ext>
            </a:extLst>
          </p:cNvPr>
          <p:cNvCxnSpPr>
            <a:cxnSpLocks/>
          </p:cNvCxnSpPr>
          <p:nvPr/>
        </p:nvCxnSpPr>
        <p:spPr>
          <a:xfrm>
            <a:off x="5896209" y="4850695"/>
            <a:ext cx="243166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25DF49AB-53FE-4D01-BB70-9A4DAC4CFFC8}"/>
              </a:ext>
            </a:extLst>
          </p:cNvPr>
          <p:cNvSpPr txBox="1"/>
          <p:nvPr/>
        </p:nvSpPr>
        <p:spPr>
          <a:xfrm>
            <a:off x="4193857" y="4951199"/>
            <a:ext cx="3891336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 * inhibition radius + 1= 5</a:t>
            </a:r>
          </a:p>
        </p:txBody>
      </p: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2C1480A7-BE47-4663-A83B-FC71CB3D7A61}"/>
              </a:ext>
            </a:extLst>
          </p:cNvPr>
          <p:cNvCxnSpPr>
            <a:cxnSpLocks/>
          </p:cNvCxnSpPr>
          <p:nvPr/>
        </p:nvCxnSpPr>
        <p:spPr>
          <a:xfrm flipV="1">
            <a:off x="8327869" y="4076253"/>
            <a:ext cx="1083760" cy="7175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Rectangle 304">
            <a:extLst>
              <a:ext uri="{FF2B5EF4-FFF2-40B4-BE49-F238E27FC236}">
                <a16:creationId xmlns:a16="http://schemas.microsoft.com/office/drawing/2014/main" id="{4D698A33-3DF6-40A5-A830-D087BD3C69FB}"/>
              </a:ext>
            </a:extLst>
          </p:cNvPr>
          <p:cNvSpPr/>
          <p:nvPr/>
        </p:nvSpPr>
        <p:spPr>
          <a:xfrm>
            <a:off x="9032090" y="3906170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6189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Span of connected synapses			</a:t>
            </a:r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75C59EEB-5550-4E7A-8EA9-17E05BDB0FB9}"/>
              </a:ext>
            </a:extLst>
          </p:cNvPr>
          <p:cNvGrpSpPr/>
          <p:nvPr/>
        </p:nvGrpSpPr>
        <p:grpSpPr>
          <a:xfrm>
            <a:off x="1472452" y="1950223"/>
            <a:ext cx="9101108" cy="1598728"/>
            <a:chOff x="1882588" y="1802136"/>
            <a:chExt cx="9101108" cy="159872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689D228-5C3D-4633-B967-171F02610921}"/>
                </a:ext>
              </a:extLst>
            </p:cNvPr>
            <p:cNvSpPr/>
            <p:nvPr/>
          </p:nvSpPr>
          <p:spPr bwMode="auto">
            <a:xfrm>
              <a:off x="1882588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12FF7C2C-58B6-45CA-BB49-E02E530BAE8C}"/>
                </a:ext>
              </a:extLst>
            </p:cNvPr>
            <p:cNvSpPr/>
            <p:nvPr/>
          </p:nvSpPr>
          <p:spPr bwMode="auto">
            <a:xfrm>
              <a:off x="2342131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A605C054-E12B-4F78-814B-EA6A48A388AA}"/>
                </a:ext>
              </a:extLst>
            </p:cNvPr>
            <p:cNvSpPr/>
            <p:nvPr/>
          </p:nvSpPr>
          <p:spPr bwMode="auto">
            <a:xfrm>
              <a:off x="2801674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C96C0062-0998-4400-9A3B-E8FDB4E7C791}"/>
                </a:ext>
              </a:extLst>
            </p:cNvPr>
            <p:cNvSpPr/>
            <p:nvPr/>
          </p:nvSpPr>
          <p:spPr bwMode="auto">
            <a:xfrm>
              <a:off x="3261217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5DB86483-1BD9-4B33-915F-9BE473C7A510}"/>
                </a:ext>
              </a:extLst>
            </p:cNvPr>
            <p:cNvSpPr/>
            <p:nvPr/>
          </p:nvSpPr>
          <p:spPr bwMode="auto">
            <a:xfrm>
              <a:off x="3720760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5EE68936-7CB5-4AF4-BDB0-0C6CBA472EA8}"/>
                </a:ext>
              </a:extLst>
            </p:cNvPr>
            <p:cNvSpPr/>
            <p:nvPr/>
          </p:nvSpPr>
          <p:spPr bwMode="auto">
            <a:xfrm>
              <a:off x="4180303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106EBACB-3922-4511-A8CA-BDE9A5A185B2}"/>
                </a:ext>
              </a:extLst>
            </p:cNvPr>
            <p:cNvSpPr/>
            <p:nvPr/>
          </p:nvSpPr>
          <p:spPr bwMode="auto">
            <a:xfrm>
              <a:off x="4639846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C9C8C953-ADE2-4A2C-9160-E045CB8BE5BC}"/>
                </a:ext>
              </a:extLst>
            </p:cNvPr>
            <p:cNvSpPr/>
            <p:nvPr/>
          </p:nvSpPr>
          <p:spPr bwMode="auto">
            <a:xfrm>
              <a:off x="5099389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9D20414-81E0-4E17-87E9-0EE30302E141}"/>
                </a:ext>
              </a:extLst>
            </p:cNvPr>
            <p:cNvSpPr/>
            <p:nvPr/>
          </p:nvSpPr>
          <p:spPr bwMode="auto">
            <a:xfrm>
              <a:off x="5558932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ACC05D4B-6A1A-4FB5-8D74-51D55EA9CFA4}"/>
                </a:ext>
              </a:extLst>
            </p:cNvPr>
            <p:cNvSpPr/>
            <p:nvPr/>
          </p:nvSpPr>
          <p:spPr bwMode="auto">
            <a:xfrm>
              <a:off x="6018475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1FD355F1-144F-4C2F-9BC4-CC6D02FAA85C}"/>
                </a:ext>
              </a:extLst>
            </p:cNvPr>
            <p:cNvSpPr/>
            <p:nvPr/>
          </p:nvSpPr>
          <p:spPr bwMode="auto">
            <a:xfrm>
              <a:off x="6478018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929D6D9F-43C1-4E31-875D-3F6D9727316B}"/>
                </a:ext>
              </a:extLst>
            </p:cNvPr>
            <p:cNvSpPr/>
            <p:nvPr/>
          </p:nvSpPr>
          <p:spPr bwMode="auto">
            <a:xfrm>
              <a:off x="6937561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5AF2543-EB87-4444-AF15-60AC835DCB9B}"/>
                </a:ext>
              </a:extLst>
            </p:cNvPr>
            <p:cNvSpPr/>
            <p:nvPr/>
          </p:nvSpPr>
          <p:spPr bwMode="auto">
            <a:xfrm>
              <a:off x="7397104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229AEBD2-AD4E-4197-B9E6-0621C8B3FF72}"/>
                </a:ext>
              </a:extLst>
            </p:cNvPr>
            <p:cNvSpPr/>
            <p:nvPr/>
          </p:nvSpPr>
          <p:spPr bwMode="auto">
            <a:xfrm>
              <a:off x="7856647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9F3CBBC9-82F9-4FE1-A561-84B1BC6F7232}"/>
                </a:ext>
              </a:extLst>
            </p:cNvPr>
            <p:cNvSpPr/>
            <p:nvPr/>
          </p:nvSpPr>
          <p:spPr bwMode="auto">
            <a:xfrm>
              <a:off x="8316190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D4FF4C1-C17D-425C-8BEE-CCF2BDFA5E08}"/>
                </a:ext>
              </a:extLst>
            </p:cNvPr>
            <p:cNvSpPr/>
            <p:nvPr/>
          </p:nvSpPr>
          <p:spPr bwMode="auto">
            <a:xfrm>
              <a:off x="8775733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E4428E58-11C8-45A3-91E0-689DC198F3B9}"/>
                </a:ext>
              </a:extLst>
            </p:cNvPr>
            <p:cNvSpPr/>
            <p:nvPr/>
          </p:nvSpPr>
          <p:spPr bwMode="auto">
            <a:xfrm>
              <a:off x="9235276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43D34466-8236-42EC-80D5-7B332A12E5E4}"/>
                </a:ext>
              </a:extLst>
            </p:cNvPr>
            <p:cNvSpPr/>
            <p:nvPr/>
          </p:nvSpPr>
          <p:spPr bwMode="auto">
            <a:xfrm>
              <a:off x="9694819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E72056A3-9968-435F-BA64-169FF102805D}"/>
                </a:ext>
              </a:extLst>
            </p:cNvPr>
            <p:cNvSpPr/>
            <p:nvPr/>
          </p:nvSpPr>
          <p:spPr bwMode="auto">
            <a:xfrm>
              <a:off x="10154362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D119ED03-99FE-4A2E-B845-892E3C7AD628}"/>
                </a:ext>
              </a:extLst>
            </p:cNvPr>
            <p:cNvSpPr/>
            <p:nvPr/>
          </p:nvSpPr>
          <p:spPr bwMode="auto">
            <a:xfrm>
              <a:off x="10613901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A4C09A1D-C93B-4744-90A3-29DB0E2614E0}"/>
                </a:ext>
              </a:extLst>
            </p:cNvPr>
            <p:cNvSpPr/>
            <p:nvPr/>
          </p:nvSpPr>
          <p:spPr bwMode="auto">
            <a:xfrm>
              <a:off x="1882588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5A445587-412C-45F3-A347-D2D08F58283A}"/>
                </a:ext>
              </a:extLst>
            </p:cNvPr>
            <p:cNvSpPr/>
            <p:nvPr/>
          </p:nvSpPr>
          <p:spPr bwMode="auto">
            <a:xfrm>
              <a:off x="2342131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16AD3534-044D-47EF-93B2-E3FD965EEADA}"/>
                </a:ext>
              </a:extLst>
            </p:cNvPr>
            <p:cNvSpPr/>
            <p:nvPr/>
          </p:nvSpPr>
          <p:spPr bwMode="auto">
            <a:xfrm>
              <a:off x="2801674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9E4C61A9-A0CB-47B3-A0C4-30E4A4FADC6F}"/>
                </a:ext>
              </a:extLst>
            </p:cNvPr>
            <p:cNvSpPr/>
            <p:nvPr/>
          </p:nvSpPr>
          <p:spPr bwMode="auto">
            <a:xfrm>
              <a:off x="3261217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846D652B-7821-44AA-A787-711846CEA8F1}"/>
                </a:ext>
              </a:extLst>
            </p:cNvPr>
            <p:cNvSpPr/>
            <p:nvPr/>
          </p:nvSpPr>
          <p:spPr bwMode="auto">
            <a:xfrm>
              <a:off x="3720760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84F6E9EA-0A43-4BE7-8C06-06348D315E11}"/>
                </a:ext>
              </a:extLst>
            </p:cNvPr>
            <p:cNvSpPr/>
            <p:nvPr/>
          </p:nvSpPr>
          <p:spPr bwMode="auto">
            <a:xfrm>
              <a:off x="4180303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49753D21-791C-45A8-85BC-9B85EEAD97A6}"/>
                </a:ext>
              </a:extLst>
            </p:cNvPr>
            <p:cNvSpPr/>
            <p:nvPr/>
          </p:nvSpPr>
          <p:spPr bwMode="auto">
            <a:xfrm>
              <a:off x="4639846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34E26634-A070-45E9-81F7-9FC0B88BA16A}"/>
                </a:ext>
              </a:extLst>
            </p:cNvPr>
            <p:cNvSpPr/>
            <p:nvPr/>
          </p:nvSpPr>
          <p:spPr bwMode="auto">
            <a:xfrm>
              <a:off x="5099389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6EF06335-5EA3-45AA-ADD1-276CEEA73FCC}"/>
                </a:ext>
              </a:extLst>
            </p:cNvPr>
            <p:cNvSpPr/>
            <p:nvPr/>
          </p:nvSpPr>
          <p:spPr bwMode="auto">
            <a:xfrm>
              <a:off x="5558932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E7E3400F-32FD-4F1C-92C9-0D39D1CB83B9}"/>
                </a:ext>
              </a:extLst>
            </p:cNvPr>
            <p:cNvSpPr/>
            <p:nvPr/>
          </p:nvSpPr>
          <p:spPr bwMode="auto">
            <a:xfrm>
              <a:off x="6018475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6181AF9F-4AF9-4776-B650-D669E64E6F85}"/>
                </a:ext>
              </a:extLst>
            </p:cNvPr>
            <p:cNvSpPr/>
            <p:nvPr/>
          </p:nvSpPr>
          <p:spPr bwMode="auto">
            <a:xfrm>
              <a:off x="6478018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F4502647-0CB4-4E8D-AF8B-DDE47CB0FA84}"/>
                </a:ext>
              </a:extLst>
            </p:cNvPr>
            <p:cNvSpPr/>
            <p:nvPr/>
          </p:nvSpPr>
          <p:spPr bwMode="auto">
            <a:xfrm>
              <a:off x="6937561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A1ADBFC7-1EA1-45F2-A5E9-AFFD92616D70}"/>
                </a:ext>
              </a:extLst>
            </p:cNvPr>
            <p:cNvSpPr/>
            <p:nvPr/>
          </p:nvSpPr>
          <p:spPr bwMode="auto">
            <a:xfrm>
              <a:off x="7397104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F6C4D0A4-2895-4317-90D0-E38B7D0A0FCA}"/>
                </a:ext>
              </a:extLst>
            </p:cNvPr>
            <p:cNvSpPr/>
            <p:nvPr/>
          </p:nvSpPr>
          <p:spPr bwMode="auto">
            <a:xfrm>
              <a:off x="7856647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EA48C584-172D-4697-854B-20A9FD7FF522}"/>
                </a:ext>
              </a:extLst>
            </p:cNvPr>
            <p:cNvSpPr/>
            <p:nvPr/>
          </p:nvSpPr>
          <p:spPr bwMode="auto">
            <a:xfrm>
              <a:off x="8316190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FE36E698-A756-48C9-B50E-36C04B9F431D}"/>
                </a:ext>
              </a:extLst>
            </p:cNvPr>
            <p:cNvSpPr/>
            <p:nvPr/>
          </p:nvSpPr>
          <p:spPr bwMode="auto">
            <a:xfrm>
              <a:off x="8775733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DA221DCA-912E-4D06-AF61-76622C8D192A}"/>
                </a:ext>
              </a:extLst>
            </p:cNvPr>
            <p:cNvSpPr/>
            <p:nvPr/>
          </p:nvSpPr>
          <p:spPr bwMode="auto">
            <a:xfrm>
              <a:off x="9235276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C888238C-D66B-470A-A987-B5D2B0336343}"/>
                </a:ext>
              </a:extLst>
            </p:cNvPr>
            <p:cNvSpPr/>
            <p:nvPr/>
          </p:nvSpPr>
          <p:spPr bwMode="auto">
            <a:xfrm>
              <a:off x="9694819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EF3F29AB-15B4-4E97-8094-3871EE351131}"/>
                </a:ext>
              </a:extLst>
            </p:cNvPr>
            <p:cNvSpPr/>
            <p:nvPr/>
          </p:nvSpPr>
          <p:spPr bwMode="auto">
            <a:xfrm>
              <a:off x="10154362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81F9ADA1-A6FB-4CC1-8CA3-820272B2A822}"/>
                </a:ext>
              </a:extLst>
            </p:cNvPr>
            <p:cNvSpPr/>
            <p:nvPr/>
          </p:nvSpPr>
          <p:spPr bwMode="auto">
            <a:xfrm>
              <a:off x="10613901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CCF10B06-09C7-4F38-B360-020543BE3623}"/>
                </a:ext>
              </a:extLst>
            </p:cNvPr>
            <p:cNvSpPr/>
            <p:nvPr/>
          </p:nvSpPr>
          <p:spPr bwMode="auto">
            <a:xfrm>
              <a:off x="1882588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BC443046-95AC-4C8B-88EE-6CC76262FAAE}"/>
                </a:ext>
              </a:extLst>
            </p:cNvPr>
            <p:cNvSpPr/>
            <p:nvPr/>
          </p:nvSpPr>
          <p:spPr bwMode="auto">
            <a:xfrm>
              <a:off x="2342131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CD4A5C03-BD09-410D-BE8E-E19743832C20}"/>
                </a:ext>
              </a:extLst>
            </p:cNvPr>
            <p:cNvSpPr/>
            <p:nvPr/>
          </p:nvSpPr>
          <p:spPr bwMode="auto">
            <a:xfrm>
              <a:off x="2801674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 w="22225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ED2CC88-8F39-4AB8-AD96-C1241EA71249}"/>
                </a:ext>
              </a:extLst>
            </p:cNvPr>
            <p:cNvSpPr/>
            <p:nvPr/>
          </p:nvSpPr>
          <p:spPr bwMode="auto">
            <a:xfrm>
              <a:off x="3261217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B811CDAE-C909-4D7B-A694-2BBAA72411F5}"/>
                </a:ext>
              </a:extLst>
            </p:cNvPr>
            <p:cNvSpPr/>
            <p:nvPr/>
          </p:nvSpPr>
          <p:spPr bwMode="auto">
            <a:xfrm>
              <a:off x="3720760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97B780F4-2C7C-4B32-8EDF-37E31B49510B}"/>
                </a:ext>
              </a:extLst>
            </p:cNvPr>
            <p:cNvSpPr/>
            <p:nvPr/>
          </p:nvSpPr>
          <p:spPr bwMode="auto">
            <a:xfrm>
              <a:off x="4180303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AA483643-022F-4956-BA86-99D4C7C840CE}"/>
                </a:ext>
              </a:extLst>
            </p:cNvPr>
            <p:cNvSpPr/>
            <p:nvPr/>
          </p:nvSpPr>
          <p:spPr bwMode="auto">
            <a:xfrm>
              <a:off x="4639846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077729AB-22C6-4DDE-B48E-3923F321F93F}"/>
                </a:ext>
              </a:extLst>
            </p:cNvPr>
            <p:cNvSpPr/>
            <p:nvPr/>
          </p:nvSpPr>
          <p:spPr bwMode="auto">
            <a:xfrm>
              <a:off x="5099389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B21E97A1-ED8D-4201-B3D3-591D0E3A24E8}"/>
                </a:ext>
              </a:extLst>
            </p:cNvPr>
            <p:cNvSpPr/>
            <p:nvPr/>
          </p:nvSpPr>
          <p:spPr bwMode="auto">
            <a:xfrm>
              <a:off x="5558932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E51257D0-D1BF-436E-914F-8CFD23A7D95B}"/>
                </a:ext>
              </a:extLst>
            </p:cNvPr>
            <p:cNvSpPr/>
            <p:nvPr/>
          </p:nvSpPr>
          <p:spPr bwMode="auto">
            <a:xfrm>
              <a:off x="6018475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7265A6B5-FDFF-4B59-8B52-7109A07AECE9}"/>
                </a:ext>
              </a:extLst>
            </p:cNvPr>
            <p:cNvSpPr/>
            <p:nvPr/>
          </p:nvSpPr>
          <p:spPr bwMode="auto">
            <a:xfrm>
              <a:off x="6478018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46725B7D-290D-431C-8B33-A13881E14B08}"/>
                </a:ext>
              </a:extLst>
            </p:cNvPr>
            <p:cNvSpPr/>
            <p:nvPr/>
          </p:nvSpPr>
          <p:spPr bwMode="auto">
            <a:xfrm>
              <a:off x="6937561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012C41A7-4C24-4D3C-A7A9-2FB31E33DA91}"/>
                </a:ext>
              </a:extLst>
            </p:cNvPr>
            <p:cNvSpPr/>
            <p:nvPr/>
          </p:nvSpPr>
          <p:spPr bwMode="auto">
            <a:xfrm>
              <a:off x="7397104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2918B075-3105-4335-8007-88D449E180E7}"/>
                </a:ext>
              </a:extLst>
            </p:cNvPr>
            <p:cNvSpPr/>
            <p:nvPr/>
          </p:nvSpPr>
          <p:spPr bwMode="auto">
            <a:xfrm>
              <a:off x="7856647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165ADE8B-8D32-47D6-AF97-7627300ABD8D}"/>
                </a:ext>
              </a:extLst>
            </p:cNvPr>
            <p:cNvSpPr/>
            <p:nvPr/>
          </p:nvSpPr>
          <p:spPr bwMode="auto">
            <a:xfrm>
              <a:off x="8316190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 w="22225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6C61001-5FE1-4FAB-8C1D-93F9F8F4A414}"/>
                </a:ext>
              </a:extLst>
            </p:cNvPr>
            <p:cNvSpPr/>
            <p:nvPr/>
          </p:nvSpPr>
          <p:spPr bwMode="auto">
            <a:xfrm>
              <a:off x="8775733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15267DF6-4AD6-4F59-9FC2-52BF9F6DF631}"/>
                </a:ext>
              </a:extLst>
            </p:cNvPr>
            <p:cNvSpPr/>
            <p:nvPr/>
          </p:nvSpPr>
          <p:spPr bwMode="auto">
            <a:xfrm>
              <a:off x="9235276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37428C5A-C54B-445A-AF45-A4738C8EC15A}"/>
                </a:ext>
              </a:extLst>
            </p:cNvPr>
            <p:cNvSpPr/>
            <p:nvPr/>
          </p:nvSpPr>
          <p:spPr bwMode="auto">
            <a:xfrm>
              <a:off x="9694819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D46AE816-BD92-4042-9ADE-96EE8D7EDA68}"/>
                </a:ext>
              </a:extLst>
            </p:cNvPr>
            <p:cNvSpPr/>
            <p:nvPr/>
          </p:nvSpPr>
          <p:spPr bwMode="auto">
            <a:xfrm>
              <a:off x="10154362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D050D96B-B3CC-498E-BAEB-FAA60D6C2936}"/>
                </a:ext>
              </a:extLst>
            </p:cNvPr>
            <p:cNvSpPr/>
            <p:nvPr/>
          </p:nvSpPr>
          <p:spPr bwMode="auto">
            <a:xfrm>
              <a:off x="10613901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5377984E-E01D-4621-B055-5D1B64848A01}"/>
                </a:ext>
              </a:extLst>
            </p:cNvPr>
            <p:cNvSpPr/>
            <p:nvPr/>
          </p:nvSpPr>
          <p:spPr bwMode="auto">
            <a:xfrm>
              <a:off x="1882588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F51CBBCE-6792-42A9-9C3D-E6E142768259}"/>
                </a:ext>
              </a:extLst>
            </p:cNvPr>
            <p:cNvSpPr/>
            <p:nvPr/>
          </p:nvSpPr>
          <p:spPr bwMode="auto">
            <a:xfrm>
              <a:off x="2342131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8C3AEB5-729B-4F28-805E-6831AEBC33F1}"/>
                </a:ext>
              </a:extLst>
            </p:cNvPr>
            <p:cNvSpPr/>
            <p:nvPr/>
          </p:nvSpPr>
          <p:spPr bwMode="auto">
            <a:xfrm>
              <a:off x="2801674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6C8FB718-A2A3-42BB-8BEA-E176D8B78783}"/>
                </a:ext>
              </a:extLst>
            </p:cNvPr>
            <p:cNvSpPr/>
            <p:nvPr/>
          </p:nvSpPr>
          <p:spPr bwMode="auto">
            <a:xfrm>
              <a:off x="3261217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9DE1975-800D-40F6-9115-EAB1FDC1A8AD}"/>
                </a:ext>
              </a:extLst>
            </p:cNvPr>
            <p:cNvSpPr/>
            <p:nvPr/>
          </p:nvSpPr>
          <p:spPr bwMode="auto">
            <a:xfrm>
              <a:off x="3720760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CB83EB6A-BBE8-408D-A39D-94CE1A23448D}"/>
                </a:ext>
              </a:extLst>
            </p:cNvPr>
            <p:cNvSpPr/>
            <p:nvPr/>
          </p:nvSpPr>
          <p:spPr bwMode="auto">
            <a:xfrm>
              <a:off x="4180303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E93C1919-5C09-49B0-9A53-57126FFCADB6}"/>
                </a:ext>
              </a:extLst>
            </p:cNvPr>
            <p:cNvSpPr/>
            <p:nvPr/>
          </p:nvSpPr>
          <p:spPr bwMode="auto">
            <a:xfrm>
              <a:off x="4639846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70FFA2C-7B99-427C-AE51-095D7A635C89}"/>
                </a:ext>
              </a:extLst>
            </p:cNvPr>
            <p:cNvSpPr/>
            <p:nvPr/>
          </p:nvSpPr>
          <p:spPr bwMode="auto">
            <a:xfrm>
              <a:off x="5099389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81F39902-036A-4F01-B29C-50A8280DF303}"/>
                </a:ext>
              </a:extLst>
            </p:cNvPr>
            <p:cNvSpPr/>
            <p:nvPr/>
          </p:nvSpPr>
          <p:spPr bwMode="auto">
            <a:xfrm>
              <a:off x="5558932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91A75C3-25D7-45FC-BA65-0A74F5211977}"/>
                </a:ext>
              </a:extLst>
            </p:cNvPr>
            <p:cNvSpPr/>
            <p:nvPr/>
          </p:nvSpPr>
          <p:spPr bwMode="auto">
            <a:xfrm>
              <a:off x="6018475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D4AA44A6-E1AD-4CBF-B610-ADB32A5B2722}"/>
                </a:ext>
              </a:extLst>
            </p:cNvPr>
            <p:cNvSpPr/>
            <p:nvPr/>
          </p:nvSpPr>
          <p:spPr bwMode="auto">
            <a:xfrm>
              <a:off x="6478018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24D01863-85D9-4E8F-B4AC-E6F04BF95B6C}"/>
                </a:ext>
              </a:extLst>
            </p:cNvPr>
            <p:cNvSpPr/>
            <p:nvPr/>
          </p:nvSpPr>
          <p:spPr bwMode="auto">
            <a:xfrm>
              <a:off x="6937561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52BE9407-8CB8-4E43-A39D-3F1259EB07DF}"/>
                </a:ext>
              </a:extLst>
            </p:cNvPr>
            <p:cNvSpPr/>
            <p:nvPr/>
          </p:nvSpPr>
          <p:spPr bwMode="auto">
            <a:xfrm>
              <a:off x="7397104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569DD38C-FB9E-409E-8073-7D39EE81E112}"/>
                </a:ext>
              </a:extLst>
            </p:cNvPr>
            <p:cNvSpPr/>
            <p:nvPr/>
          </p:nvSpPr>
          <p:spPr bwMode="auto">
            <a:xfrm>
              <a:off x="7856647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DA2AD67-68CE-4000-8F5D-9619AFF986A5}"/>
                </a:ext>
              </a:extLst>
            </p:cNvPr>
            <p:cNvSpPr/>
            <p:nvPr/>
          </p:nvSpPr>
          <p:spPr bwMode="auto">
            <a:xfrm>
              <a:off x="8316190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F4416D-38DE-4BF8-A7E6-0C32E7132C7E}"/>
                </a:ext>
              </a:extLst>
            </p:cNvPr>
            <p:cNvSpPr/>
            <p:nvPr/>
          </p:nvSpPr>
          <p:spPr bwMode="auto">
            <a:xfrm>
              <a:off x="8775733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31A262E3-7142-4A2D-A9BE-BE81D0698EA6}"/>
                </a:ext>
              </a:extLst>
            </p:cNvPr>
            <p:cNvSpPr/>
            <p:nvPr/>
          </p:nvSpPr>
          <p:spPr bwMode="auto">
            <a:xfrm>
              <a:off x="9235276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25D97CBD-3B49-4423-8E4E-E255C120D47D}"/>
                </a:ext>
              </a:extLst>
            </p:cNvPr>
            <p:cNvSpPr/>
            <p:nvPr/>
          </p:nvSpPr>
          <p:spPr bwMode="auto">
            <a:xfrm>
              <a:off x="9694819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F2FD5DBA-70AD-4377-B1B7-44B79282F159}"/>
                </a:ext>
              </a:extLst>
            </p:cNvPr>
            <p:cNvSpPr/>
            <p:nvPr/>
          </p:nvSpPr>
          <p:spPr bwMode="auto">
            <a:xfrm>
              <a:off x="10154362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A2B604E-B809-4D7B-B550-DCF22D28F40A}"/>
                </a:ext>
              </a:extLst>
            </p:cNvPr>
            <p:cNvSpPr/>
            <p:nvPr/>
          </p:nvSpPr>
          <p:spPr bwMode="auto">
            <a:xfrm>
              <a:off x="10613901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382" name="Rectangle 381">
            <a:extLst>
              <a:ext uri="{FF2B5EF4-FFF2-40B4-BE49-F238E27FC236}">
                <a16:creationId xmlns:a16="http://schemas.microsoft.com/office/drawing/2014/main" id="{4ED0BFCB-2A28-4F84-BCB2-3148CAA2048F}"/>
              </a:ext>
            </a:extLst>
          </p:cNvPr>
          <p:cNvSpPr/>
          <p:nvPr/>
        </p:nvSpPr>
        <p:spPr bwMode="auto">
          <a:xfrm>
            <a:off x="4480327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B827E21-B2E1-463B-8B5F-8419DDBF7CF5}"/>
              </a:ext>
            </a:extLst>
          </p:cNvPr>
          <p:cNvSpPr/>
          <p:nvPr/>
        </p:nvSpPr>
        <p:spPr bwMode="auto">
          <a:xfrm>
            <a:off x="4839203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5F7E9196-6BB2-40EE-9E22-3D9393927F29}"/>
              </a:ext>
            </a:extLst>
          </p:cNvPr>
          <p:cNvSpPr/>
          <p:nvPr/>
        </p:nvSpPr>
        <p:spPr bwMode="auto">
          <a:xfrm>
            <a:off x="5199068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2395E27B-4679-429A-B41E-9A13533CDE17}"/>
              </a:ext>
            </a:extLst>
          </p:cNvPr>
          <p:cNvSpPr/>
          <p:nvPr/>
        </p:nvSpPr>
        <p:spPr bwMode="auto">
          <a:xfrm>
            <a:off x="5558933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6" name="Callout: Line 385">
            <a:extLst>
              <a:ext uri="{FF2B5EF4-FFF2-40B4-BE49-F238E27FC236}">
                <a16:creationId xmlns:a16="http://schemas.microsoft.com/office/drawing/2014/main" id="{5974489B-D27D-4C4A-962B-66F0844D0FA1}"/>
              </a:ext>
            </a:extLst>
          </p:cNvPr>
          <p:cNvSpPr/>
          <p:nvPr/>
        </p:nvSpPr>
        <p:spPr bwMode="auto">
          <a:xfrm>
            <a:off x="202986" y="5538902"/>
            <a:ext cx="1499099" cy="689927"/>
          </a:xfrm>
          <a:prstGeom prst="borderCallout1">
            <a:avLst>
              <a:gd name="adj1" fmla="val 15685"/>
              <a:gd name="adj2" fmla="val 103953"/>
              <a:gd name="adj3" fmla="val 36695"/>
              <a:gd name="adj4" fmla="val 128911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Sensory input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468C8BCC-108D-4413-B849-7D539B1426E4}"/>
              </a:ext>
            </a:extLst>
          </p:cNvPr>
          <p:cNvSpPr/>
          <p:nvPr/>
        </p:nvSpPr>
        <p:spPr bwMode="auto">
          <a:xfrm>
            <a:off x="4115913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07A6DECF-6E39-431D-9E8D-A98FA56562A7}"/>
              </a:ext>
            </a:extLst>
          </p:cNvPr>
          <p:cNvSpPr/>
          <p:nvPr/>
        </p:nvSpPr>
        <p:spPr bwMode="auto">
          <a:xfrm>
            <a:off x="3752845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96207AB7-F737-4292-A0D8-9F736D4F81E3}"/>
              </a:ext>
            </a:extLst>
          </p:cNvPr>
          <p:cNvSpPr/>
          <p:nvPr/>
        </p:nvSpPr>
        <p:spPr bwMode="auto">
          <a:xfrm>
            <a:off x="3387568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ACB6D024-0356-4055-8D39-3E2BE3C3D8B2}"/>
              </a:ext>
            </a:extLst>
          </p:cNvPr>
          <p:cNvSpPr/>
          <p:nvPr/>
        </p:nvSpPr>
        <p:spPr bwMode="auto">
          <a:xfrm>
            <a:off x="3024500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4144DAD-C7E4-4CCF-8AD0-6CD3917BBD32}"/>
              </a:ext>
            </a:extLst>
          </p:cNvPr>
          <p:cNvSpPr/>
          <p:nvPr/>
        </p:nvSpPr>
        <p:spPr bwMode="auto">
          <a:xfrm>
            <a:off x="2651895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A29C8EAE-A2DB-40EB-96AE-1A97ED6ADE82}"/>
              </a:ext>
            </a:extLst>
          </p:cNvPr>
          <p:cNvSpPr/>
          <p:nvPr/>
        </p:nvSpPr>
        <p:spPr bwMode="auto">
          <a:xfrm>
            <a:off x="2288827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285E96D4-79DB-446C-A4B6-A824D06C86AD}"/>
              </a:ext>
            </a:extLst>
          </p:cNvPr>
          <p:cNvCxnSpPr>
            <a:cxnSpLocks/>
            <a:stCxn id="344" idx="5"/>
            <a:endCxn id="391" idx="0"/>
          </p:cNvCxnSpPr>
          <p:nvPr/>
        </p:nvCxnSpPr>
        <p:spPr>
          <a:xfrm>
            <a:off x="2707178" y="3080792"/>
            <a:ext cx="98100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30676D68-31DC-4BBB-841A-5124E651DA5A}"/>
              </a:ext>
            </a:extLst>
          </p:cNvPr>
          <p:cNvCxnSpPr>
            <a:cxnSpLocks/>
            <a:stCxn id="344" idx="5"/>
            <a:endCxn id="388" idx="0"/>
          </p:cNvCxnSpPr>
          <p:nvPr/>
        </p:nvCxnSpPr>
        <p:spPr>
          <a:xfrm>
            <a:off x="2707178" y="3080792"/>
            <a:ext cx="1199050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Arrow Connector 399">
            <a:extLst>
              <a:ext uri="{FF2B5EF4-FFF2-40B4-BE49-F238E27FC236}">
                <a16:creationId xmlns:a16="http://schemas.microsoft.com/office/drawing/2014/main" id="{375200A3-A0B5-43F0-A3D7-A987C3D16B24}"/>
              </a:ext>
            </a:extLst>
          </p:cNvPr>
          <p:cNvCxnSpPr>
            <a:cxnSpLocks/>
            <a:stCxn id="344" idx="5"/>
            <a:endCxn id="384" idx="0"/>
          </p:cNvCxnSpPr>
          <p:nvPr/>
        </p:nvCxnSpPr>
        <p:spPr>
          <a:xfrm>
            <a:off x="2707178" y="3080792"/>
            <a:ext cx="2645273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75BB45CF-5BEA-4BE9-807C-B74DBFD413E2}"/>
              </a:ext>
            </a:extLst>
          </p:cNvPr>
          <p:cNvCxnSpPr>
            <a:cxnSpLocks/>
            <a:stCxn id="344" idx="5"/>
            <a:endCxn id="384" idx="0"/>
          </p:cNvCxnSpPr>
          <p:nvPr/>
        </p:nvCxnSpPr>
        <p:spPr>
          <a:xfrm>
            <a:off x="2707178" y="3080792"/>
            <a:ext cx="2645273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Callout: Line 408">
            <a:extLst>
              <a:ext uri="{FF2B5EF4-FFF2-40B4-BE49-F238E27FC236}">
                <a16:creationId xmlns:a16="http://schemas.microsoft.com/office/drawing/2014/main" id="{094DA1C2-1094-406B-AECB-117921BB0A1F}"/>
              </a:ext>
            </a:extLst>
          </p:cNvPr>
          <p:cNvSpPr/>
          <p:nvPr/>
        </p:nvSpPr>
        <p:spPr bwMode="auto">
          <a:xfrm>
            <a:off x="4818904" y="3816214"/>
            <a:ext cx="2519833" cy="985314"/>
          </a:xfrm>
          <a:prstGeom prst="borderCallout1">
            <a:avLst>
              <a:gd name="adj1" fmla="val 42972"/>
              <a:gd name="adj2" fmla="val -1446"/>
              <a:gd name="adj3" fmla="val 71856"/>
              <a:gd name="adj4" fmla="val -22973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Min = {1}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Max = {8}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Average = (8-1)/2=3.5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C7A8BB0-80B7-42A7-93D5-70094031E1CF}"/>
              </a:ext>
            </a:extLst>
          </p:cNvPr>
          <p:cNvSpPr/>
          <p:nvPr/>
        </p:nvSpPr>
        <p:spPr bwMode="auto">
          <a:xfrm>
            <a:off x="2647536" y="5538902"/>
            <a:ext cx="2911397" cy="689927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9EBAD77A-F38C-4AFA-B990-32395221BF5C}"/>
              </a:ext>
            </a:extLst>
          </p:cNvPr>
          <p:cNvSpPr/>
          <p:nvPr/>
        </p:nvSpPr>
        <p:spPr bwMode="auto">
          <a:xfrm>
            <a:off x="9779187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A371E5AA-2EEC-4D76-A4C5-9CC8006B13B5}"/>
              </a:ext>
            </a:extLst>
          </p:cNvPr>
          <p:cNvSpPr/>
          <p:nvPr/>
        </p:nvSpPr>
        <p:spPr bwMode="auto">
          <a:xfrm>
            <a:off x="10138063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A2CB46AF-0B56-4625-81F4-8C2D3DD15F59}"/>
              </a:ext>
            </a:extLst>
          </p:cNvPr>
          <p:cNvSpPr/>
          <p:nvPr/>
        </p:nvSpPr>
        <p:spPr bwMode="auto">
          <a:xfrm>
            <a:off x="10497928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4B4229DE-C7EE-4CA4-9B67-8C57AD3B09E1}"/>
              </a:ext>
            </a:extLst>
          </p:cNvPr>
          <p:cNvSpPr/>
          <p:nvPr/>
        </p:nvSpPr>
        <p:spPr bwMode="auto">
          <a:xfrm>
            <a:off x="10857793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765110DC-22DD-49BD-ABC4-8CEBFF10698C}"/>
              </a:ext>
            </a:extLst>
          </p:cNvPr>
          <p:cNvSpPr/>
          <p:nvPr/>
        </p:nvSpPr>
        <p:spPr bwMode="auto">
          <a:xfrm>
            <a:off x="9414773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EBA8DE50-749A-473B-B1F2-38B18888347A}"/>
              </a:ext>
            </a:extLst>
          </p:cNvPr>
          <p:cNvSpPr/>
          <p:nvPr/>
        </p:nvSpPr>
        <p:spPr bwMode="auto">
          <a:xfrm>
            <a:off x="9051705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87ACE94E-3028-4D82-BD52-9846FA2B4872}"/>
              </a:ext>
            </a:extLst>
          </p:cNvPr>
          <p:cNvSpPr/>
          <p:nvPr/>
        </p:nvSpPr>
        <p:spPr bwMode="auto">
          <a:xfrm>
            <a:off x="8686428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7BA740FD-75EF-4C41-9BC3-E9FC9E38F969}"/>
              </a:ext>
            </a:extLst>
          </p:cNvPr>
          <p:cNvSpPr/>
          <p:nvPr/>
        </p:nvSpPr>
        <p:spPr bwMode="auto">
          <a:xfrm>
            <a:off x="8323360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83D985DD-9F70-4D5F-B87E-55136F9EB625}"/>
              </a:ext>
            </a:extLst>
          </p:cNvPr>
          <p:cNvSpPr/>
          <p:nvPr/>
        </p:nvSpPr>
        <p:spPr bwMode="auto">
          <a:xfrm>
            <a:off x="7950755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9CE41B02-5B99-4ECB-AA83-E2F3338FC60A}"/>
              </a:ext>
            </a:extLst>
          </p:cNvPr>
          <p:cNvSpPr/>
          <p:nvPr/>
        </p:nvSpPr>
        <p:spPr bwMode="auto">
          <a:xfrm>
            <a:off x="7587687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B3293FC9-DE4D-40CA-81D6-4749AC6BD16F}"/>
              </a:ext>
            </a:extLst>
          </p:cNvPr>
          <p:cNvSpPr/>
          <p:nvPr/>
        </p:nvSpPr>
        <p:spPr bwMode="auto">
          <a:xfrm>
            <a:off x="9779187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10FFEBB0-68D4-4C04-9965-95A6B8179CC6}"/>
              </a:ext>
            </a:extLst>
          </p:cNvPr>
          <p:cNvSpPr/>
          <p:nvPr/>
        </p:nvSpPr>
        <p:spPr bwMode="auto">
          <a:xfrm>
            <a:off x="10138063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51B70066-2D47-4954-9B38-66C82C903855}"/>
              </a:ext>
            </a:extLst>
          </p:cNvPr>
          <p:cNvSpPr/>
          <p:nvPr/>
        </p:nvSpPr>
        <p:spPr bwMode="auto">
          <a:xfrm>
            <a:off x="10497928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3A2835D7-49AF-446F-B962-2ED65F20E090}"/>
              </a:ext>
            </a:extLst>
          </p:cNvPr>
          <p:cNvSpPr/>
          <p:nvPr/>
        </p:nvSpPr>
        <p:spPr bwMode="auto">
          <a:xfrm>
            <a:off x="10857793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9C4D3E0F-A742-4C42-A131-D329C82635A1}"/>
              </a:ext>
            </a:extLst>
          </p:cNvPr>
          <p:cNvSpPr/>
          <p:nvPr/>
        </p:nvSpPr>
        <p:spPr bwMode="auto">
          <a:xfrm>
            <a:off x="9414773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036B8246-7FF7-4597-A028-0A1CD84A8A12}"/>
              </a:ext>
            </a:extLst>
          </p:cNvPr>
          <p:cNvSpPr/>
          <p:nvPr/>
        </p:nvSpPr>
        <p:spPr bwMode="auto">
          <a:xfrm>
            <a:off x="9051705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B91B2539-53B0-4E9B-8430-2161140095BE}"/>
              </a:ext>
            </a:extLst>
          </p:cNvPr>
          <p:cNvSpPr/>
          <p:nvPr/>
        </p:nvSpPr>
        <p:spPr bwMode="auto">
          <a:xfrm>
            <a:off x="8686428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8D39AED8-ABD1-44E9-92AB-3CBE14668E86}"/>
              </a:ext>
            </a:extLst>
          </p:cNvPr>
          <p:cNvSpPr/>
          <p:nvPr/>
        </p:nvSpPr>
        <p:spPr bwMode="auto">
          <a:xfrm>
            <a:off x="8323360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3F970791-BC44-4415-B02B-9AB29BECEF3D}"/>
              </a:ext>
            </a:extLst>
          </p:cNvPr>
          <p:cNvSpPr/>
          <p:nvPr/>
        </p:nvSpPr>
        <p:spPr bwMode="auto">
          <a:xfrm>
            <a:off x="7950755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0F5AC059-CD9A-4841-96B2-0D169CFD213E}"/>
              </a:ext>
            </a:extLst>
          </p:cNvPr>
          <p:cNvSpPr/>
          <p:nvPr/>
        </p:nvSpPr>
        <p:spPr bwMode="auto">
          <a:xfrm>
            <a:off x="7587687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436" name="Straight Arrow Connector 435">
            <a:extLst>
              <a:ext uri="{FF2B5EF4-FFF2-40B4-BE49-F238E27FC236}">
                <a16:creationId xmlns:a16="http://schemas.microsoft.com/office/drawing/2014/main" id="{143C637E-BF33-4F96-8E93-969D592B6E3B}"/>
              </a:ext>
            </a:extLst>
          </p:cNvPr>
          <p:cNvCxnSpPr>
            <a:cxnSpLocks/>
            <a:stCxn id="356" idx="4"/>
            <a:endCxn id="435" idx="0"/>
          </p:cNvCxnSpPr>
          <p:nvPr/>
        </p:nvCxnSpPr>
        <p:spPr>
          <a:xfrm flipH="1">
            <a:off x="7741070" y="3132978"/>
            <a:ext cx="349882" cy="2067111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id="{95531CF2-5ADD-4767-BAA4-D1B1C40A2316}"/>
              </a:ext>
            </a:extLst>
          </p:cNvPr>
          <p:cNvCxnSpPr>
            <a:cxnSpLocks/>
            <a:stCxn id="356" idx="4"/>
            <a:endCxn id="423" idx="0"/>
          </p:cNvCxnSpPr>
          <p:nvPr/>
        </p:nvCxnSpPr>
        <p:spPr>
          <a:xfrm>
            <a:off x="8090952" y="3132978"/>
            <a:ext cx="13186" cy="253327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35827E9E-3EF4-435A-BFA5-F538BE8BC56F}"/>
              </a:ext>
            </a:extLst>
          </p:cNvPr>
          <p:cNvCxnSpPr>
            <a:cxnSpLocks/>
            <a:stCxn id="356" idx="4"/>
            <a:endCxn id="420" idx="0"/>
          </p:cNvCxnSpPr>
          <p:nvPr/>
        </p:nvCxnSpPr>
        <p:spPr>
          <a:xfrm>
            <a:off x="8090952" y="3132978"/>
            <a:ext cx="1114136" cy="253327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TextBox 446">
            <a:extLst>
              <a:ext uri="{FF2B5EF4-FFF2-40B4-BE49-F238E27FC236}">
                <a16:creationId xmlns:a16="http://schemas.microsoft.com/office/drawing/2014/main" id="{46189BC1-1649-4F8B-B5E9-2104C207A13C}"/>
              </a:ext>
            </a:extLst>
          </p:cNvPr>
          <p:cNvSpPr txBox="1"/>
          <p:nvPr/>
        </p:nvSpPr>
        <p:spPr>
          <a:xfrm>
            <a:off x="7051767" y="5639182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BAFA552C-9B2B-4899-AB4D-FD3CEC83100F}"/>
              </a:ext>
            </a:extLst>
          </p:cNvPr>
          <p:cNvSpPr txBox="1"/>
          <p:nvPr/>
        </p:nvSpPr>
        <p:spPr>
          <a:xfrm>
            <a:off x="7057314" y="5207815"/>
            <a:ext cx="43665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9ADCC5F2-A2AA-41DA-8514-AA09CC035B17}"/>
              </a:ext>
            </a:extLst>
          </p:cNvPr>
          <p:cNvSpPr txBox="1"/>
          <p:nvPr/>
        </p:nvSpPr>
        <p:spPr>
          <a:xfrm>
            <a:off x="7486853" y="6129550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57028253-2441-4372-AC04-A307699DB1B6}"/>
              </a:ext>
            </a:extLst>
          </p:cNvPr>
          <p:cNvSpPr txBox="1"/>
          <p:nvPr/>
        </p:nvSpPr>
        <p:spPr>
          <a:xfrm>
            <a:off x="10779221" y="6152561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</a:t>
            </a:r>
          </a:p>
        </p:txBody>
      </p:sp>
      <p:sp>
        <p:nvSpPr>
          <p:cNvPr id="451" name="Callout: Line 450">
            <a:extLst>
              <a:ext uri="{FF2B5EF4-FFF2-40B4-BE49-F238E27FC236}">
                <a16:creationId xmlns:a16="http://schemas.microsoft.com/office/drawing/2014/main" id="{CEAE4CE7-D1B4-41F3-938B-A3F04CBD41B5}"/>
              </a:ext>
            </a:extLst>
          </p:cNvPr>
          <p:cNvSpPr/>
          <p:nvPr/>
        </p:nvSpPr>
        <p:spPr bwMode="auto">
          <a:xfrm>
            <a:off x="9169087" y="3911834"/>
            <a:ext cx="2519833" cy="1094028"/>
          </a:xfrm>
          <a:prstGeom prst="borderCallout1">
            <a:avLst>
              <a:gd name="adj1" fmla="val 42972"/>
              <a:gd name="adj2" fmla="val -1446"/>
              <a:gd name="adj3" fmla="val 117575"/>
              <a:gd name="adj4" fmla="val -17370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MinX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 =0, </a:t>
            </a: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MinY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=0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MaxX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 = 4, </a:t>
            </a: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MaxY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=1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Average((4-0),(1-0))=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(4-1)/2=1.5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4FC4D253-6A1F-4496-9FBB-C61EEE12A39D}"/>
              </a:ext>
            </a:extLst>
          </p:cNvPr>
          <p:cNvSpPr txBox="1"/>
          <p:nvPr/>
        </p:nvSpPr>
        <p:spPr>
          <a:xfrm>
            <a:off x="8952037" y="6152560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4</a:t>
            </a: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5AF54796-AB48-42F7-9543-F163CAAA7CC5}"/>
              </a:ext>
            </a:extLst>
          </p:cNvPr>
          <p:cNvSpPr/>
          <p:nvPr/>
        </p:nvSpPr>
        <p:spPr bwMode="auto">
          <a:xfrm>
            <a:off x="7486854" y="5105607"/>
            <a:ext cx="1925122" cy="1022940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25966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BCC66-D6AA-44D4-954B-DE277A25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6" y="3497262"/>
            <a:ext cx="10056812" cy="1181862"/>
          </a:xfrm>
        </p:spPr>
        <p:txBody>
          <a:bodyPr/>
          <a:lstStyle/>
          <a:p>
            <a:r>
              <a:rPr lang="en-US" dirty="0"/>
              <a:t>AI / ML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CFDB6-BBC2-48B9-9A8F-FCF625BDE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417" y="4309792"/>
            <a:ext cx="10058401" cy="738664"/>
          </a:xfrm>
        </p:spPr>
        <p:txBody>
          <a:bodyPr/>
          <a:lstStyle/>
          <a:p>
            <a:r>
              <a:rPr lang="en-US" dirty="0"/>
              <a:t>Where we are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5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BE3CCCB-2E44-405E-B86A-0893B45CB30D}"/>
              </a:ext>
            </a:extLst>
          </p:cNvPr>
          <p:cNvSpPr/>
          <p:nvPr/>
        </p:nvSpPr>
        <p:spPr bwMode="auto">
          <a:xfrm>
            <a:off x="3166783" y="1473159"/>
            <a:ext cx="2587358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9588AFF-EE62-4700-A9A7-59DCEBA41C52}"/>
              </a:ext>
            </a:extLst>
          </p:cNvPr>
          <p:cNvSpPr/>
          <p:nvPr/>
        </p:nvSpPr>
        <p:spPr bwMode="auto">
          <a:xfrm>
            <a:off x="3581617" y="2568445"/>
            <a:ext cx="2635171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BB0CA-5A72-4D98-8ABD-50E8AB83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575" y="-63766"/>
            <a:ext cx="11889564" cy="578821"/>
          </a:xfrm>
        </p:spPr>
        <p:txBody>
          <a:bodyPr/>
          <a:lstStyle/>
          <a:p>
            <a:r>
              <a:rPr lang="en-US" sz="3600" dirty="0"/>
              <a:t>Local Inhibition example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50910F-2C11-4A32-879D-BEC1E5A9CDD4}"/>
              </a:ext>
            </a:extLst>
          </p:cNvPr>
          <p:cNvGrpSpPr/>
          <p:nvPr/>
        </p:nvGrpSpPr>
        <p:grpSpPr>
          <a:xfrm>
            <a:off x="4626790" y="1530837"/>
            <a:ext cx="601437" cy="489365"/>
            <a:chOff x="2158092" y="3081475"/>
            <a:chExt cx="601437" cy="48936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29F4F69-F763-423F-B585-ABFBD189509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AFAC1A-12BB-4642-BE3F-199C66A9045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4CAC8-944C-46F5-A701-AB831EB2FAEA}"/>
              </a:ext>
            </a:extLst>
          </p:cNvPr>
          <p:cNvGrpSpPr/>
          <p:nvPr/>
        </p:nvGrpSpPr>
        <p:grpSpPr>
          <a:xfrm>
            <a:off x="5178557" y="1530837"/>
            <a:ext cx="601437" cy="489365"/>
            <a:chOff x="2158092" y="3081475"/>
            <a:chExt cx="601437" cy="48936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B7CB12-37E1-40A7-8CB5-30D328CAF93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04B8E1-C4FD-482D-85C5-C1562939D0E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1E886B-65C3-4F9F-A1D4-F03648929AE2}"/>
              </a:ext>
            </a:extLst>
          </p:cNvPr>
          <p:cNvGrpSpPr/>
          <p:nvPr/>
        </p:nvGrpSpPr>
        <p:grpSpPr>
          <a:xfrm>
            <a:off x="5711960" y="1530837"/>
            <a:ext cx="601437" cy="489365"/>
            <a:chOff x="2158092" y="3081475"/>
            <a:chExt cx="601437" cy="48936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DE160D-5045-4FF1-8A2E-9CEDFD9B822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5EE399-5357-43D5-96C8-551C64B72DA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7E0DC5-576C-4775-9C68-FD76280E6F5E}"/>
              </a:ext>
            </a:extLst>
          </p:cNvPr>
          <p:cNvGrpSpPr/>
          <p:nvPr/>
        </p:nvGrpSpPr>
        <p:grpSpPr>
          <a:xfrm>
            <a:off x="6249440" y="1530837"/>
            <a:ext cx="601437" cy="489365"/>
            <a:chOff x="2158092" y="3081475"/>
            <a:chExt cx="601437" cy="48936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3A8C40-6079-4AC7-971A-DD9E8981BC4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EE4C79-1783-4F1E-8C10-E9C9718B6B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3B389D-BF90-4792-86D0-B5081F267118}"/>
              </a:ext>
            </a:extLst>
          </p:cNvPr>
          <p:cNvGrpSpPr/>
          <p:nvPr/>
        </p:nvGrpSpPr>
        <p:grpSpPr>
          <a:xfrm>
            <a:off x="6796448" y="1530837"/>
            <a:ext cx="601437" cy="489365"/>
            <a:chOff x="2158092" y="3081475"/>
            <a:chExt cx="601437" cy="48936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29AB74-DCBA-437D-964B-480E290AD07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4A4D10-63C7-463D-8317-DADE44FE1D0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47D921-2081-4F5C-BD86-124F7B2C1BDC}"/>
              </a:ext>
            </a:extLst>
          </p:cNvPr>
          <p:cNvGrpSpPr/>
          <p:nvPr/>
        </p:nvGrpSpPr>
        <p:grpSpPr>
          <a:xfrm>
            <a:off x="7343456" y="1530837"/>
            <a:ext cx="601437" cy="489365"/>
            <a:chOff x="2158092" y="3081475"/>
            <a:chExt cx="601437" cy="4893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4E2A20-9D21-4D8F-ABC0-7F2297E4215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DAB8F4-5DB6-4B95-92F0-074693ED2E0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0ECEB4-9324-4389-8250-17A137B7F642}"/>
              </a:ext>
            </a:extLst>
          </p:cNvPr>
          <p:cNvGrpSpPr/>
          <p:nvPr/>
        </p:nvGrpSpPr>
        <p:grpSpPr>
          <a:xfrm>
            <a:off x="7890464" y="1530837"/>
            <a:ext cx="601437" cy="489365"/>
            <a:chOff x="2158092" y="3081475"/>
            <a:chExt cx="601437" cy="48936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882AF04-CFDC-4FB3-B975-EAE4EDA93AA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79727-E40F-44A5-BFD2-0E3D5439E02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A2E0AB-0692-4912-8892-BBCE51F15AD5}"/>
              </a:ext>
            </a:extLst>
          </p:cNvPr>
          <p:cNvGrpSpPr/>
          <p:nvPr/>
        </p:nvGrpSpPr>
        <p:grpSpPr>
          <a:xfrm>
            <a:off x="8437472" y="1530837"/>
            <a:ext cx="601437" cy="489365"/>
            <a:chOff x="2158092" y="3081475"/>
            <a:chExt cx="601437" cy="48936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E98D42-3137-41B3-908D-DC9F37566073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73E3BC-3966-4F1C-BBAF-9BAA52B20F9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1B734E-E1FF-439E-90D3-6CB4EC4F68B4}"/>
              </a:ext>
            </a:extLst>
          </p:cNvPr>
          <p:cNvGrpSpPr/>
          <p:nvPr/>
        </p:nvGrpSpPr>
        <p:grpSpPr>
          <a:xfrm>
            <a:off x="8984480" y="1530837"/>
            <a:ext cx="601437" cy="489365"/>
            <a:chOff x="2158092" y="3081475"/>
            <a:chExt cx="601437" cy="48936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311EA9-A1CC-46FB-97D3-41EAAC2A00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803B7B-4B01-41AC-BA7D-A94662B5E28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B01DB32-7E32-4AA0-9998-EC7A5A71A694}"/>
              </a:ext>
            </a:extLst>
          </p:cNvPr>
          <p:cNvGrpSpPr/>
          <p:nvPr/>
        </p:nvGrpSpPr>
        <p:grpSpPr>
          <a:xfrm>
            <a:off x="4101896" y="1530837"/>
            <a:ext cx="601437" cy="489365"/>
            <a:chOff x="2158092" y="3081475"/>
            <a:chExt cx="601437" cy="4893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59ED65-46FA-4983-A513-735D64D558C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CB6FF77-DC43-435E-9CB6-B68E204185A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3D6CE341-00DA-42AA-A9C7-5D8176631773}"/>
              </a:ext>
            </a:extLst>
          </p:cNvPr>
          <p:cNvSpPr/>
          <p:nvPr/>
        </p:nvSpPr>
        <p:spPr>
          <a:xfrm>
            <a:off x="4703333" y="97180"/>
            <a:ext cx="733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Inhibition Radius = 2, threshold = 0, density=0.5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 = 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)(0.5 + density *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neighborhood.Length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DC9367AF-FBB4-4464-9D08-EEA093D51502}"/>
              </a:ext>
            </a:extLst>
          </p:cNvPr>
          <p:cNvSpPr/>
          <p:nvPr/>
        </p:nvSpPr>
        <p:spPr bwMode="auto">
          <a:xfrm rot="5400000">
            <a:off x="4316506" y="1169645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6C73ADA-FB04-406A-9FAC-C2BA27ABE535}"/>
              </a:ext>
            </a:extLst>
          </p:cNvPr>
          <p:cNvGrpSpPr/>
          <p:nvPr/>
        </p:nvGrpSpPr>
        <p:grpSpPr>
          <a:xfrm>
            <a:off x="4584610" y="2626123"/>
            <a:ext cx="601437" cy="489365"/>
            <a:chOff x="2158092" y="3081475"/>
            <a:chExt cx="601437" cy="4893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7835E93-71A6-42B4-ADD3-409131554A6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833C71A-BCAF-431D-B99D-19EA248D41A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E928A4D-2F8A-4E37-82AD-C2CB37E37804}"/>
              </a:ext>
            </a:extLst>
          </p:cNvPr>
          <p:cNvGrpSpPr/>
          <p:nvPr/>
        </p:nvGrpSpPr>
        <p:grpSpPr>
          <a:xfrm>
            <a:off x="5136377" y="2626123"/>
            <a:ext cx="601437" cy="489365"/>
            <a:chOff x="2158092" y="3081475"/>
            <a:chExt cx="601437" cy="4893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3D6F239-A9F6-4721-B2E0-FEF39BDC203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9842B0D-3A77-47C5-96D2-43D7FA28880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C0E033-2DD9-42C7-90EB-343EE850F22E}"/>
              </a:ext>
            </a:extLst>
          </p:cNvPr>
          <p:cNvGrpSpPr/>
          <p:nvPr/>
        </p:nvGrpSpPr>
        <p:grpSpPr>
          <a:xfrm>
            <a:off x="5669780" y="2626123"/>
            <a:ext cx="601437" cy="489365"/>
            <a:chOff x="2158092" y="3081475"/>
            <a:chExt cx="601437" cy="4893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E883F8-0FE2-49EA-89A3-58BDD71F749C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46435-5920-43A7-8733-DEA836BFAB08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74F362E-37CC-445A-A2F9-0E5ABC2C8B3B}"/>
              </a:ext>
            </a:extLst>
          </p:cNvPr>
          <p:cNvGrpSpPr/>
          <p:nvPr/>
        </p:nvGrpSpPr>
        <p:grpSpPr>
          <a:xfrm>
            <a:off x="6207260" y="2626123"/>
            <a:ext cx="601437" cy="489365"/>
            <a:chOff x="2158092" y="3081475"/>
            <a:chExt cx="601437" cy="48936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6F5940C-38E4-4073-A762-5519CB6DAB3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14402F9-8E5F-4C5A-B352-1E768A2FF77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A35727-ADB3-422C-9851-D41D45E8BBE6}"/>
              </a:ext>
            </a:extLst>
          </p:cNvPr>
          <p:cNvGrpSpPr/>
          <p:nvPr/>
        </p:nvGrpSpPr>
        <p:grpSpPr>
          <a:xfrm>
            <a:off x="6754268" y="2626123"/>
            <a:ext cx="601437" cy="489365"/>
            <a:chOff x="2158092" y="3081475"/>
            <a:chExt cx="601437" cy="48936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C1917B-C353-431C-95B1-9B876E4FE3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F5C8320-7180-46BF-8E2C-0579174582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7446E9-8772-46E6-9DCF-91BB2D81DABA}"/>
              </a:ext>
            </a:extLst>
          </p:cNvPr>
          <p:cNvGrpSpPr/>
          <p:nvPr/>
        </p:nvGrpSpPr>
        <p:grpSpPr>
          <a:xfrm>
            <a:off x="7301276" y="2626123"/>
            <a:ext cx="601437" cy="489365"/>
            <a:chOff x="2158092" y="3081475"/>
            <a:chExt cx="601437" cy="489365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A749C8-6844-4056-97CC-128C28E50724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1D5A097-93CD-4765-A8C4-05BED1752B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522A6D6-B63A-4458-92C6-4D989D470F67}"/>
              </a:ext>
            </a:extLst>
          </p:cNvPr>
          <p:cNvGrpSpPr/>
          <p:nvPr/>
        </p:nvGrpSpPr>
        <p:grpSpPr>
          <a:xfrm>
            <a:off x="7848284" y="2626123"/>
            <a:ext cx="601437" cy="489365"/>
            <a:chOff x="2158092" y="3081475"/>
            <a:chExt cx="601437" cy="489365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16F5E8-4308-473D-878B-326980A12DD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BC2D17-06E1-486E-AC87-A9EDE5DB946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E8DE11-3B7B-434B-ACF3-F4794FADED52}"/>
              </a:ext>
            </a:extLst>
          </p:cNvPr>
          <p:cNvGrpSpPr/>
          <p:nvPr/>
        </p:nvGrpSpPr>
        <p:grpSpPr>
          <a:xfrm>
            <a:off x="8395292" y="2626123"/>
            <a:ext cx="601437" cy="489365"/>
            <a:chOff x="2158092" y="3081475"/>
            <a:chExt cx="601437" cy="489365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FB6B187-68FB-48FF-B0E8-45BEE864602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861DD1-CA77-43AF-8918-A9FD78CED0F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2669D48-7053-443E-A732-5FA45E66D529}"/>
              </a:ext>
            </a:extLst>
          </p:cNvPr>
          <p:cNvGrpSpPr/>
          <p:nvPr/>
        </p:nvGrpSpPr>
        <p:grpSpPr>
          <a:xfrm>
            <a:off x="8942300" y="2626123"/>
            <a:ext cx="601437" cy="489365"/>
            <a:chOff x="2158092" y="3081475"/>
            <a:chExt cx="601437" cy="48936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0499714-DF5D-4F09-9FA3-9F5ADB46B69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FA0525-8A43-483D-8029-17D878FFA33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C1528E6-9DCD-4CEA-A958-B1BD198008DE}"/>
              </a:ext>
            </a:extLst>
          </p:cNvPr>
          <p:cNvGrpSpPr/>
          <p:nvPr/>
        </p:nvGrpSpPr>
        <p:grpSpPr>
          <a:xfrm>
            <a:off x="4059716" y="2626123"/>
            <a:ext cx="601437" cy="489365"/>
            <a:chOff x="2158092" y="3081475"/>
            <a:chExt cx="601437" cy="489365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6ED99-4C35-4A3F-9112-0BC19778412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DDA028-D058-44B7-B063-66ADB0D55D8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14DB9E41-6524-4F76-8412-6A5446836AD2}"/>
              </a:ext>
            </a:extLst>
          </p:cNvPr>
          <p:cNvSpPr/>
          <p:nvPr/>
        </p:nvSpPr>
        <p:spPr bwMode="auto">
          <a:xfrm rot="5400000">
            <a:off x="4808486" y="2254385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C021C3C-4818-424C-94B6-A5AC261B5112}"/>
              </a:ext>
            </a:extLst>
          </p:cNvPr>
          <p:cNvSpPr/>
          <p:nvPr/>
        </p:nvSpPr>
        <p:spPr>
          <a:xfrm>
            <a:off x="382837" y="1557809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(0) Winners={}, act=2</a:t>
            </a:r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9AD772F-7A84-4BE2-8FF3-5FD517344F77}"/>
              </a:ext>
            </a:extLst>
          </p:cNvPr>
          <p:cNvSpPr/>
          <p:nvPr/>
        </p:nvSpPr>
        <p:spPr>
          <a:xfrm>
            <a:off x="378466" y="2686139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(1) Winners={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 act=2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1C0638-FDD6-4347-BBE3-645F3C8B908C}"/>
              </a:ext>
            </a:extLst>
          </p:cNvPr>
          <p:cNvSpPr/>
          <p:nvPr/>
        </p:nvSpPr>
        <p:spPr>
          <a:xfrm>
            <a:off x="378466" y="3629803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(2) Winners={1,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 act=3</a:t>
            </a:r>
            <a:endParaRPr lang="en-US" dirty="0"/>
          </a:p>
        </p:txBody>
      </p:sp>
      <p:pic>
        <p:nvPicPr>
          <p:cNvPr id="104" name="Graphic 103" descr="Checkmark">
            <a:extLst>
              <a:ext uri="{FF2B5EF4-FFF2-40B4-BE49-F238E27FC236}">
                <a16:creationId xmlns:a16="http://schemas.microsoft.com/office/drawing/2014/main" id="{286A52FC-5CCF-4EA1-9FDA-F387F5E6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9576" y="1359959"/>
            <a:ext cx="240482" cy="373631"/>
          </a:xfrm>
          <a:prstGeom prst="rect">
            <a:avLst/>
          </a:prstGeom>
        </p:spPr>
      </p:pic>
      <p:pic>
        <p:nvPicPr>
          <p:cNvPr id="106" name="Graphic 105" descr="Checkmark">
            <a:extLst>
              <a:ext uri="{FF2B5EF4-FFF2-40B4-BE49-F238E27FC236}">
                <a16:creationId xmlns:a16="http://schemas.microsoft.com/office/drawing/2014/main" id="{B56FD376-24CE-43CE-A793-0B43BCDA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2844" y="1341632"/>
            <a:ext cx="240482" cy="373631"/>
          </a:xfrm>
          <a:prstGeom prst="rect">
            <a:avLst/>
          </a:prstGeom>
        </p:spPr>
      </p:pic>
      <p:pic>
        <p:nvPicPr>
          <p:cNvPr id="107" name="Graphic 106" descr="Checkmark">
            <a:extLst>
              <a:ext uri="{FF2B5EF4-FFF2-40B4-BE49-F238E27FC236}">
                <a16:creationId xmlns:a16="http://schemas.microsoft.com/office/drawing/2014/main" id="{9EBA86C0-8C15-4921-BD76-88AAA648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247" y="2406759"/>
            <a:ext cx="240482" cy="373631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9A1619F0-D0FE-499A-8F94-19058882EFDA}"/>
              </a:ext>
            </a:extLst>
          </p:cNvPr>
          <p:cNvSpPr/>
          <p:nvPr/>
        </p:nvSpPr>
        <p:spPr bwMode="auto">
          <a:xfrm>
            <a:off x="4034270" y="3629803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D5DFE39-391A-463C-B34F-9EC4F8DCC97E}"/>
              </a:ext>
            </a:extLst>
          </p:cNvPr>
          <p:cNvGrpSpPr/>
          <p:nvPr/>
        </p:nvGrpSpPr>
        <p:grpSpPr>
          <a:xfrm>
            <a:off x="4559165" y="3687481"/>
            <a:ext cx="601437" cy="489365"/>
            <a:chOff x="2158092" y="3081475"/>
            <a:chExt cx="601437" cy="489365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EDAF0C4-5C9E-4FED-8BCA-92C60247E0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EBBC929-DEEF-42E7-A5A8-DEACD661DD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7B3242-C2BB-476D-843D-208DE3EA4923}"/>
              </a:ext>
            </a:extLst>
          </p:cNvPr>
          <p:cNvGrpSpPr/>
          <p:nvPr/>
        </p:nvGrpSpPr>
        <p:grpSpPr>
          <a:xfrm>
            <a:off x="5110932" y="3687481"/>
            <a:ext cx="601437" cy="489365"/>
            <a:chOff x="2158092" y="3081475"/>
            <a:chExt cx="601437" cy="489365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584E44A-2987-47E8-B2DB-3006C39D661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F481615-1102-4B9C-A493-4B8E781AD4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EDC20AD-1449-4680-B537-F31AA4C1EB4E}"/>
              </a:ext>
            </a:extLst>
          </p:cNvPr>
          <p:cNvGrpSpPr/>
          <p:nvPr/>
        </p:nvGrpSpPr>
        <p:grpSpPr>
          <a:xfrm>
            <a:off x="5644335" y="3687481"/>
            <a:ext cx="601437" cy="489365"/>
            <a:chOff x="2158092" y="3081475"/>
            <a:chExt cx="601437" cy="489365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0B70687-82B9-4974-986D-BC00B189CA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CAFEAA3-5994-494A-A95E-CD0C047F4DE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0CDFB7C-E6D5-4914-AEEC-3E5C236312BC}"/>
              </a:ext>
            </a:extLst>
          </p:cNvPr>
          <p:cNvGrpSpPr/>
          <p:nvPr/>
        </p:nvGrpSpPr>
        <p:grpSpPr>
          <a:xfrm>
            <a:off x="6181815" y="3687481"/>
            <a:ext cx="601437" cy="489365"/>
            <a:chOff x="2158092" y="3081475"/>
            <a:chExt cx="601437" cy="48936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819AE78-CBBD-4512-A345-B7A27EECAD4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558147-DB6A-4406-9E95-35366CA7BC9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781A49B-3013-433C-9F11-AA8A4413C4BB}"/>
              </a:ext>
            </a:extLst>
          </p:cNvPr>
          <p:cNvGrpSpPr/>
          <p:nvPr/>
        </p:nvGrpSpPr>
        <p:grpSpPr>
          <a:xfrm>
            <a:off x="6728823" y="3687481"/>
            <a:ext cx="601437" cy="489365"/>
            <a:chOff x="2158092" y="3081475"/>
            <a:chExt cx="601437" cy="489365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687619F-220E-4741-A569-D71ED876EA3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2EDC9DD-73AB-415B-A59B-1CF244F339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985151C-E32E-414A-A73D-14E9F34A3E2A}"/>
              </a:ext>
            </a:extLst>
          </p:cNvPr>
          <p:cNvGrpSpPr/>
          <p:nvPr/>
        </p:nvGrpSpPr>
        <p:grpSpPr>
          <a:xfrm>
            <a:off x="7275831" y="3687481"/>
            <a:ext cx="601437" cy="489365"/>
            <a:chOff x="2158092" y="3081475"/>
            <a:chExt cx="601437" cy="48936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4976952-E6EE-47A4-B714-B2CB192A2BC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FE568DA-4C20-4B50-89F9-5FD31508F88F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F826F38-F7E8-4C96-9659-265FEBDE02D7}"/>
              </a:ext>
            </a:extLst>
          </p:cNvPr>
          <p:cNvGrpSpPr/>
          <p:nvPr/>
        </p:nvGrpSpPr>
        <p:grpSpPr>
          <a:xfrm>
            <a:off x="7822839" y="3687481"/>
            <a:ext cx="601437" cy="489365"/>
            <a:chOff x="2158092" y="3081475"/>
            <a:chExt cx="601437" cy="489365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ED6FF6F-7E2A-4741-8F85-A0761720CF6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62C97E3-2747-4477-8296-BA16E41CECD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0FE1C3F-6299-48AB-A142-92AC21A817C3}"/>
              </a:ext>
            </a:extLst>
          </p:cNvPr>
          <p:cNvGrpSpPr/>
          <p:nvPr/>
        </p:nvGrpSpPr>
        <p:grpSpPr>
          <a:xfrm>
            <a:off x="8369847" y="3687481"/>
            <a:ext cx="601437" cy="489365"/>
            <a:chOff x="2158092" y="3081475"/>
            <a:chExt cx="601437" cy="489365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3A3C1F6-39D2-4850-9EFE-1A0E50B2F7F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B8332E-F3C1-46DD-811C-4BA78ED84B1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3F6AB7D-38CE-418F-9B7F-9C293C7E8D62}"/>
              </a:ext>
            </a:extLst>
          </p:cNvPr>
          <p:cNvGrpSpPr/>
          <p:nvPr/>
        </p:nvGrpSpPr>
        <p:grpSpPr>
          <a:xfrm>
            <a:off x="8916855" y="3687481"/>
            <a:ext cx="601437" cy="489365"/>
            <a:chOff x="2158092" y="3081475"/>
            <a:chExt cx="601437" cy="489365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4D4AD12-8EE1-4C5E-8620-A757BF83A2D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5D97C27-77E7-4470-808D-0E149CD2E86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C659DAF-FC08-4C5D-A51B-13C428A833C7}"/>
              </a:ext>
            </a:extLst>
          </p:cNvPr>
          <p:cNvGrpSpPr/>
          <p:nvPr/>
        </p:nvGrpSpPr>
        <p:grpSpPr>
          <a:xfrm>
            <a:off x="4034271" y="3687481"/>
            <a:ext cx="601437" cy="489365"/>
            <a:chOff x="2158092" y="3081475"/>
            <a:chExt cx="601437" cy="489365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3FE5372-06FA-4867-81EB-B0024BCCC64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C83AA93-B877-44B6-B0A9-A26048EB3A9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AAA59A9A-AEA6-4E09-A08A-AA819236E674}"/>
              </a:ext>
            </a:extLst>
          </p:cNvPr>
          <p:cNvSpPr/>
          <p:nvPr/>
        </p:nvSpPr>
        <p:spPr bwMode="auto">
          <a:xfrm rot="5400000">
            <a:off x="5308202" y="3359532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25582D2-C96C-4DD6-A6AB-40E240333485}"/>
              </a:ext>
            </a:extLst>
          </p:cNvPr>
          <p:cNvSpPr/>
          <p:nvPr/>
        </p:nvSpPr>
        <p:spPr>
          <a:xfrm>
            <a:off x="357658" y="4648501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(3) Winners={1,2}, act=3</a:t>
            </a:r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7BE583-8AFA-401C-802A-1C73AC998084}"/>
              </a:ext>
            </a:extLst>
          </p:cNvPr>
          <p:cNvSpPr/>
          <p:nvPr/>
        </p:nvSpPr>
        <p:spPr bwMode="auto">
          <a:xfrm>
            <a:off x="4590065" y="4648501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C1EE309-DCE3-4E91-943B-3A24144E12E7}"/>
              </a:ext>
            </a:extLst>
          </p:cNvPr>
          <p:cNvGrpSpPr/>
          <p:nvPr/>
        </p:nvGrpSpPr>
        <p:grpSpPr>
          <a:xfrm>
            <a:off x="4538357" y="4706179"/>
            <a:ext cx="601437" cy="489365"/>
            <a:chOff x="2158092" y="3081475"/>
            <a:chExt cx="601437" cy="48936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814BAE1-E7E0-4B77-A0B4-29C7C05931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7FFC44-1A19-42BC-AFED-F1E6880F77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5B6F456-AF20-4D26-B4D8-D06AC127682E}"/>
              </a:ext>
            </a:extLst>
          </p:cNvPr>
          <p:cNvGrpSpPr/>
          <p:nvPr/>
        </p:nvGrpSpPr>
        <p:grpSpPr>
          <a:xfrm>
            <a:off x="5090124" y="4706179"/>
            <a:ext cx="601437" cy="489365"/>
            <a:chOff x="2158092" y="3081475"/>
            <a:chExt cx="601437" cy="489365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7D5699F-6009-4EBD-9AEE-E66E923FA43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1999987-DE83-458F-8CE0-38096EDA0F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99FD3AC-E853-45BC-B9BA-458811EACF3E}"/>
              </a:ext>
            </a:extLst>
          </p:cNvPr>
          <p:cNvGrpSpPr/>
          <p:nvPr/>
        </p:nvGrpSpPr>
        <p:grpSpPr>
          <a:xfrm>
            <a:off x="5623527" y="4706179"/>
            <a:ext cx="601437" cy="489365"/>
            <a:chOff x="2158092" y="3081475"/>
            <a:chExt cx="601437" cy="489365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AABB215-7B17-485B-B3C0-A92964D424B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22A9958-34B9-4C96-BB96-60CB07F49F7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C84D0FC-C08C-4AAE-AD0E-B66B248005CE}"/>
              </a:ext>
            </a:extLst>
          </p:cNvPr>
          <p:cNvGrpSpPr/>
          <p:nvPr/>
        </p:nvGrpSpPr>
        <p:grpSpPr>
          <a:xfrm>
            <a:off x="6161007" y="4706179"/>
            <a:ext cx="601437" cy="489365"/>
            <a:chOff x="2158092" y="3081475"/>
            <a:chExt cx="601437" cy="489365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89A1923-D35D-411A-9539-64A4DA35789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35A6E99-38EA-4692-9196-2DE031BCE2C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EC35B02-FAFB-477D-B76D-1BC4A9DA5527}"/>
              </a:ext>
            </a:extLst>
          </p:cNvPr>
          <p:cNvGrpSpPr/>
          <p:nvPr/>
        </p:nvGrpSpPr>
        <p:grpSpPr>
          <a:xfrm>
            <a:off x="6708015" y="4706179"/>
            <a:ext cx="601437" cy="489365"/>
            <a:chOff x="2158092" y="3081475"/>
            <a:chExt cx="601437" cy="489365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9791707-27DF-4CC3-A657-38C77FA9D64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73FED0A-401F-4A14-92E8-AA923C0DA86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23E9EBB-10BD-4472-B8FE-D81E73E1872D}"/>
              </a:ext>
            </a:extLst>
          </p:cNvPr>
          <p:cNvGrpSpPr/>
          <p:nvPr/>
        </p:nvGrpSpPr>
        <p:grpSpPr>
          <a:xfrm>
            <a:off x="7255023" y="4706179"/>
            <a:ext cx="601437" cy="489365"/>
            <a:chOff x="2158092" y="3081475"/>
            <a:chExt cx="601437" cy="489365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B04E232-B47E-430A-A517-753293FBC11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F21B24B-FC0D-4580-901A-26E343C8A9F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AD86C4F-E87D-4D17-874C-7AB4397760A7}"/>
              </a:ext>
            </a:extLst>
          </p:cNvPr>
          <p:cNvGrpSpPr/>
          <p:nvPr/>
        </p:nvGrpSpPr>
        <p:grpSpPr>
          <a:xfrm>
            <a:off x="7802031" y="4706179"/>
            <a:ext cx="601437" cy="489365"/>
            <a:chOff x="2158092" y="3081475"/>
            <a:chExt cx="601437" cy="489365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51D5B52-272E-4242-B0F5-3639D0AA4BE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AD29F8B-81D8-4B1B-9528-646AC5AF92B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7AF0444-EC03-452B-B3B2-34E4C5782CDF}"/>
              </a:ext>
            </a:extLst>
          </p:cNvPr>
          <p:cNvGrpSpPr/>
          <p:nvPr/>
        </p:nvGrpSpPr>
        <p:grpSpPr>
          <a:xfrm>
            <a:off x="8349039" y="4706179"/>
            <a:ext cx="601437" cy="489365"/>
            <a:chOff x="2158092" y="3081475"/>
            <a:chExt cx="601437" cy="48936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FD4C480-68B5-4C44-84E1-87138094E24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1E0950E-64D4-4808-AB7B-39AF7EBA65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62356DB-46D3-4BF0-BB4B-44772C03E41D}"/>
              </a:ext>
            </a:extLst>
          </p:cNvPr>
          <p:cNvGrpSpPr/>
          <p:nvPr/>
        </p:nvGrpSpPr>
        <p:grpSpPr>
          <a:xfrm>
            <a:off x="8896047" y="4706179"/>
            <a:ext cx="601437" cy="489365"/>
            <a:chOff x="2158092" y="3081475"/>
            <a:chExt cx="601437" cy="489365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384FF6F-4181-40AE-96C6-21C2EAC3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666A37A-3FF1-455C-B152-16E70E177BF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8E6A747-98BE-4291-9E15-98DCF4B84FB1}"/>
              </a:ext>
            </a:extLst>
          </p:cNvPr>
          <p:cNvGrpSpPr/>
          <p:nvPr/>
        </p:nvGrpSpPr>
        <p:grpSpPr>
          <a:xfrm>
            <a:off x="4013463" y="4706179"/>
            <a:ext cx="601437" cy="489365"/>
            <a:chOff x="2158092" y="3081475"/>
            <a:chExt cx="601437" cy="489365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A0C3205-FC44-444E-815D-B52F6F455CC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27EAF91-740F-4DEC-B3D4-C65A48F7CA1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7478B0C0-78A5-444F-9543-8604E8D9FB64}"/>
              </a:ext>
            </a:extLst>
          </p:cNvPr>
          <p:cNvSpPr/>
          <p:nvPr/>
        </p:nvSpPr>
        <p:spPr bwMode="auto">
          <a:xfrm rot="5400000">
            <a:off x="5826031" y="4394424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80" name="Graphic 179" descr="Checkmark">
            <a:extLst>
              <a:ext uri="{FF2B5EF4-FFF2-40B4-BE49-F238E27FC236}">
                <a16:creationId xmlns:a16="http://schemas.microsoft.com/office/drawing/2014/main" id="{4EB03499-473A-4FF1-9EF5-2862902D4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5743" y="4504345"/>
            <a:ext cx="240482" cy="373631"/>
          </a:xfrm>
          <a:prstGeom prst="rect">
            <a:avLst/>
          </a:prstGeom>
        </p:spPr>
      </p:pic>
      <p:pic>
        <p:nvPicPr>
          <p:cNvPr id="181" name="Graphic 180" descr="Checkmark">
            <a:extLst>
              <a:ext uri="{FF2B5EF4-FFF2-40B4-BE49-F238E27FC236}">
                <a16:creationId xmlns:a16="http://schemas.microsoft.com/office/drawing/2014/main" id="{8CEFD559-93B7-43A4-B2E9-AFA3DD8C3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4485" y="4525098"/>
            <a:ext cx="240482" cy="373631"/>
          </a:xfrm>
          <a:prstGeom prst="rect">
            <a:avLst/>
          </a:prstGeom>
        </p:spPr>
      </p:pic>
      <p:pic>
        <p:nvPicPr>
          <p:cNvPr id="182" name="Graphic 181" descr="Checkmark">
            <a:extLst>
              <a:ext uri="{FF2B5EF4-FFF2-40B4-BE49-F238E27FC236}">
                <a16:creationId xmlns:a16="http://schemas.microsoft.com/office/drawing/2014/main" id="{5FFD02F6-049F-44AC-B724-E16DC6131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9000" y="4546013"/>
            <a:ext cx="240482" cy="373631"/>
          </a:xfrm>
          <a:prstGeom prst="rect">
            <a:avLst/>
          </a:prstGeom>
        </p:spPr>
      </p:pic>
      <p:pic>
        <p:nvPicPr>
          <p:cNvPr id="183" name="Graphic 182" descr="Checkmark">
            <a:extLst>
              <a:ext uri="{FF2B5EF4-FFF2-40B4-BE49-F238E27FC236}">
                <a16:creationId xmlns:a16="http://schemas.microsoft.com/office/drawing/2014/main" id="{BA88FCCB-9A7C-44C0-925E-A5381B7DE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87" y="4554923"/>
            <a:ext cx="240482" cy="373631"/>
          </a:xfrm>
          <a:prstGeom prst="rect">
            <a:avLst/>
          </a:prstGeom>
        </p:spPr>
      </p:pic>
      <p:sp>
        <p:nvSpPr>
          <p:cNvPr id="184" name="Callout: Line 183">
            <a:extLst>
              <a:ext uri="{FF2B5EF4-FFF2-40B4-BE49-F238E27FC236}">
                <a16:creationId xmlns:a16="http://schemas.microsoft.com/office/drawing/2014/main" id="{881AAE2A-F780-4B30-9067-C73ED4B99552}"/>
              </a:ext>
            </a:extLst>
          </p:cNvPr>
          <p:cNvSpPr/>
          <p:nvPr/>
        </p:nvSpPr>
        <p:spPr bwMode="auto">
          <a:xfrm>
            <a:off x="8834358" y="966925"/>
            <a:ext cx="2461884" cy="521903"/>
          </a:xfrm>
          <a:prstGeom prst="borderCallout1">
            <a:avLst>
              <a:gd name="adj1" fmla="val 48819"/>
              <a:gd name="adj2" fmla="val 797"/>
              <a:gd name="adj3" fmla="val 124088"/>
              <a:gd name="adj4" fmla="val -176564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Two higher than 1.0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5" name="Callout: Line 184">
            <a:extLst>
              <a:ext uri="{FF2B5EF4-FFF2-40B4-BE49-F238E27FC236}">
                <a16:creationId xmlns:a16="http://schemas.microsoft.com/office/drawing/2014/main" id="{38980B64-99EF-41B8-BB0D-AF4946DA96F4}"/>
              </a:ext>
            </a:extLst>
          </p:cNvPr>
          <p:cNvSpPr/>
          <p:nvPr/>
        </p:nvSpPr>
        <p:spPr bwMode="auto">
          <a:xfrm>
            <a:off x="8804359" y="206790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21511"/>
              <a:gd name="adj4" fmla="val -147257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One higher than 2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6" name="Callout: Line 185">
            <a:extLst>
              <a:ext uri="{FF2B5EF4-FFF2-40B4-BE49-F238E27FC236}">
                <a16:creationId xmlns:a16="http://schemas.microsoft.com/office/drawing/2014/main" id="{3494BE23-22AF-48C7-873F-17F6AC30071D}"/>
              </a:ext>
            </a:extLst>
          </p:cNvPr>
          <p:cNvSpPr/>
          <p:nvPr/>
        </p:nvSpPr>
        <p:spPr bwMode="auto">
          <a:xfrm>
            <a:off x="8804359" y="314053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17646"/>
              <a:gd name="adj4" fmla="val -124484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No higher than 7.0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7" name="Callout: Line 186">
            <a:extLst>
              <a:ext uri="{FF2B5EF4-FFF2-40B4-BE49-F238E27FC236}">
                <a16:creationId xmlns:a16="http://schemas.microsoft.com/office/drawing/2014/main" id="{E62656B0-DB0C-4A61-86A0-2B71E093C911}"/>
              </a:ext>
            </a:extLst>
          </p:cNvPr>
          <p:cNvSpPr/>
          <p:nvPr/>
        </p:nvSpPr>
        <p:spPr bwMode="auto">
          <a:xfrm>
            <a:off x="8956759" y="5238532"/>
            <a:ext cx="2657132" cy="521903"/>
          </a:xfrm>
          <a:prstGeom prst="borderCallout1">
            <a:avLst>
              <a:gd name="adj1" fmla="val 48819"/>
              <a:gd name="adj2" fmla="val 797"/>
              <a:gd name="adj3" fmla="val 93169"/>
              <a:gd name="adj4" fmla="val -81468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Three higher than 0.0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B3A51C4C-1D7C-4C5D-BD24-CCDB53B3FEFC}"/>
              </a:ext>
            </a:extLst>
          </p:cNvPr>
          <p:cNvSpPr/>
          <p:nvPr/>
        </p:nvSpPr>
        <p:spPr>
          <a:xfrm>
            <a:off x="325816" y="566719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(4) Winners={1,2}, act=3</a:t>
            </a:r>
            <a:endParaRPr lang="en-US" dirty="0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6F0A1A4F-6C50-4A37-A57B-E6A07DF58EF7}"/>
              </a:ext>
            </a:extLst>
          </p:cNvPr>
          <p:cNvSpPr/>
          <p:nvPr/>
        </p:nvSpPr>
        <p:spPr bwMode="auto">
          <a:xfrm>
            <a:off x="5083117" y="5667199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5E8AEC99-CB66-410B-8120-9B5906B44768}"/>
              </a:ext>
            </a:extLst>
          </p:cNvPr>
          <p:cNvGrpSpPr/>
          <p:nvPr/>
        </p:nvGrpSpPr>
        <p:grpSpPr>
          <a:xfrm>
            <a:off x="4506515" y="5724877"/>
            <a:ext cx="601437" cy="489365"/>
            <a:chOff x="2158092" y="3081475"/>
            <a:chExt cx="601437" cy="489365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41444BA-20D6-4765-9B32-F80563ADB9A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DA94C148-44DF-430D-A4B5-89B32E4D168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72BB670-A818-460E-8BDA-C976F5DDE31D}"/>
              </a:ext>
            </a:extLst>
          </p:cNvPr>
          <p:cNvGrpSpPr/>
          <p:nvPr/>
        </p:nvGrpSpPr>
        <p:grpSpPr>
          <a:xfrm>
            <a:off x="5058282" y="5724877"/>
            <a:ext cx="601437" cy="489365"/>
            <a:chOff x="2158092" y="3081475"/>
            <a:chExt cx="601437" cy="489365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33B95A4-D6F0-48E9-9BA8-08818CDEB77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1A576B5-3352-40E9-BD38-CAAF8E542CB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5D58935-992B-4280-976B-3143B79242B5}"/>
              </a:ext>
            </a:extLst>
          </p:cNvPr>
          <p:cNvGrpSpPr/>
          <p:nvPr/>
        </p:nvGrpSpPr>
        <p:grpSpPr>
          <a:xfrm>
            <a:off x="5591685" y="5724877"/>
            <a:ext cx="601437" cy="489365"/>
            <a:chOff x="2158092" y="3081475"/>
            <a:chExt cx="601437" cy="489365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59B7AED4-E2FE-4562-BB53-F597F10D534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9BE5D59-BF15-47FB-B794-E0B75F76B2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6C498B2D-2664-4191-A8EB-FCDB183C3F8C}"/>
              </a:ext>
            </a:extLst>
          </p:cNvPr>
          <p:cNvGrpSpPr/>
          <p:nvPr/>
        </p:nvGrpSpPr>
        <p:grpSpPr>
          <a:xfrm>
            <a:off x="6129165" y="5724877"/>
            <a:ext cx="601437" cy="489365"/>
            <a:chOff x="2158092" y="3081475"/>
            <a:chExt cx="601437" cy="489365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315C2795-FA93-4AB8-B44E-49EECA5FF29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5FE13D39-54DF-4B09-A5F2-68F49D861A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3AE6CF5-B514-42E1-87AD-CEE6D479A211}"/>
              </a:ext>
            </a:extLst>
          </p:cNvPr>
          <p:cNvGrpSpPr/>
          <p:nvPr/>
        </p:nvGrpSpPr>
        <p:grpSpPr>
          <a:xfrm>
            <a:off x="6676173" y="5724877"/>
            <a:ext cx="601437" cy="489365"/>
            <a:chOff x="2158092" y="3081475"/>
            <a:chExt cx="601437" cy="489365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1AD9970F-900C-4E89-AEC8-52E2BC967C6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AB1A8B0-825A-4E11-B0DD-F10A44CE73F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2A2A15C-4D47-43CB-B62B-71DC2647B642}"/>
              </a:ext>
            </a:extLst>
          </p:cNvPr>
          <p:cNvGrpSpPr/>
          <p:nvPr/>
        </p:nvGrpSpPr>
        <p:grpSpPr>
          <a:xfrm>
            <a:off x="7223181" y="5724877"/>
            <a:ext cx="601437" cy="489365"/>
            <a:chOff x="2158092" y="3081475"/>
            <a:chExt cx="601437" cy="489365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34F04D1-9267-4A03-A1CB-13E89D3A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56D5288-65C2-4544-BCC9-368F911C5F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4FB4249-E582-492A-BCF0-4EBB8B56A8CD}"/>
              </a:ext>
            </a:extLst>
          </p:cNvPr>
          <p:cNvGrpSpPr/>
          <p:nvPr/>
        </p:nvGrpSpPr>
        <p:grpSpPr>
          <a:xfrm>
            <a:off x="7770189" y="5724877"/>
            <a:ext cx="601437" cy="489365"/>
            <a:chOff x="2158092" y="3081475"/>
            <a:chExt cx="601437" cy="489365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2A3E359-941C-48E0-BC25-F927793A962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12332D8-15C6-4DFE-A44E-2159323F25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C3BC2B1-C69C-4401-A470-4EB0EAA7E876}"/>
              </a:ext>
            </a:extLst>
          </p:cNvPr>
          <p:cNvGrpSpPr/>
          <p:nvPr/>
        </p:nvGrpSpPr>
        <p:grpSpPr>
          <a:xfrm>
            <a:off x="8317197" y="5724877"/>
            <a:ext cx="601437" cy="489365"/>
            <a:chOff x="2158092" y="3081475"/>
            <a:chExt cx="601437" cy="489365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B81938A-44ED-4F8D-8B2D-2444B5A9AB3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17273A95-9746-448A-924A-0D355B701B3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F72C2A5-3CB1-42BC-9E90-8AEE08DC9640}"/>
              </a:ext>
            </a:extLst>
          </p:cNvPr>
          <p:cNvGrpSpPr/>
          <p:nvPr/>
        </p:nvGrpSpPr>
        <p:grpSpPr>
          <a:xfrm>
            <a:off x="8864205" y="5724877"/>
            <a:ext cx="601437" cy="489365"/>
            <a:chOff x="2158092" y="3081475"/>
            <a:chExt cx="601437" cy="489365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49415326-EA52-4554-B948-4EB6F4BD78D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B61F8D3-E7C4-4F84-BCD5-A8ADE4AE2F4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42CFF77-A86A-45C5-8F84-EF2640C30DE7}"/>
              </a:ext>
            </a:extLst>
          </p:cNvPr>
          <p:cNvGrpSpPr/>
          <p:nvPr/>
        </p:nvGrpSpPr>
        <p:grpSpPr>
          <a:xfrm>
            <a:off x="3981621" y="5724877"/>
            <a:ext cx="601437" cy="489365"/>
            <a:chOff x="2158092" y="3081475"/>
            <a:chExt cx="601437" cy="489365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25AD7330-629A-477B-B88B-34E100DE9F1D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713C23E-CEB6-4276-AA6C-B27DC6ED1E4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264" name="Arrow: Right 263">
            <a:extLst>
              <a:ext uri="{FF2B5EF4-FFF2-40B4-BE49-F238E27FC236}">
                <a16:creationId xmlns:a16="http://schemas.microsoft.com/office/drawing/2014/main" id="{42813E4A-4127-4CB5-900B-9BE5BFFCFEDC}"/>
              </a:ext>
            </a:extLst>
          </p:cNvPr>
          <p:cNvSpPr/>
          <p:nvPr/>
        </p:nvSpPr>
        <p:spPr bwMode="auto">
          <a:xfrm rot="5400000">
            <a:off x="6323560" y="5401384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66" name="Graphic 265" descr="Checkmark">
            <a:extLst>
              <a:ext uri="{FF2B5EF4-FFF2-40B4-BE49-F238E27FC236}">
                <a16:creationId xmlns:a16="http://schemas.microsoft.com/office/drawing/2014/main" id="{56DDD6E2-B3F0-4084-940D-C2F2E4DB0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2643" y="5543796"/>
            <a:ext cx="240482" cy="373631"/>
          </a:xfrm>
          <a:prstGeom prst="rect">
            <a:avLst/>
          </a:prstGeom>
        </p:spPr>
      </p:pic>
      <p:pic>
        <p:nvPicPr>
          <p:cNvPr id="267" name="Graphic 266" descr="Checkmark">
            <a:extLst>
              <a:ext uri="{FF2B5EF4-FFF2-40B4-BE49-F238E27FC236}">
                <a16:creationId xmlns:a16="http://schemas.microsoft.com/office/drawing/2014/main" id="{09BEC823-4866-4828-B152-B1729356B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9098" y="5573620"/>
            <a:ext cx="240482" cy="373631"/>
          </a:xfrm>
          <a:prstGeom prst="rect">
            <a:avLst/>
          </a:prstGeom>
        </p:spPr>
      </p:pic>
      <p:pic>
        <p:nvPicPr>
          <p:cNvPr id="268" name="Graphic 267" descr="Checkmark">
            <a:extLst>
              <a:ext uri="{FF2B5EF4-FFF2-40B4-BE49-F238E27FC236}">
                <a16:creationId xmlns:a16="http://schemas.microsoft.com/office/drawing/2014/main" id="{1D8079AB-AACB-481B-AF67-664740F38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0045" y="5573621"/>
            <a:ext cx="240482" cy="373631"/>
          </a:xfrm>
          <a:prstGeom prst="rect">
            <a:avLst/>
          </a:prstGeom>
        </p:spPr>
      </p:pic>
      <p:sp>
        <p:nvSpPr>
          <p:cNvPr id="269" name="Callout: Line 268">
            <a:extLst>
              <a:ext uri="{FF2B5EF4-FFF2-40B4-BE49-F238E27FC236}">
                <a16:creationId xmlns:a16="http://schemas.microsoft.com/office/drawing/2014/main" id="{5250A958-53A6-4CAA-BF49-CAC62B5ACDAF}"/>
              </a:ext>
            </a:extLst>
          </p:cNvPr>
          <p:cNvSpPr/>
          <p:nvPr/>
        </p:nvSpPr>
        <p:spPr bwMode="auto">
          <a:xfrm>
            <a:off x="8956759" y="436556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93169"/>
              <a:gd name="adj4" fmla="val -81468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Four higher than 0.0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05608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BE3CCCB-2E44-405E-B86A-0893B45CB30D}"/>
              </a:ext>
            </a:extLst>
          </p:cNvPr>
          <p:cNvSpPr/>
          <p:nvPr/>
        </p:nvSpPr>
        <p:spPr bwMode="auto">
          <a:xfrm>
            <a:off x="5768936" y="1439807"/>
            <a:ext cx="2678063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9588AFF-EE62-4700-A9A7-59DCEBA41C52}"/>
              </a:ext>
            </a:extLst>
          </p:cNvPr>
          <p:cNvSpPr/>
          <p:nvPr/>
        </p:nvSpPr>
        <p:spPr bwMode="auto">
          <a:xfrm>
            <a:off x="6273715" y="2542833"/>
            <a:ext cx="269484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BB0CA-5A72-4D98-8ABD-50E8AB83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575" y="-63766"/>
            <a:ext cx="11889564" cy="578821"/>
          </a:xfrm>
        </p:spPr>
        <p:txBody>
          <a:bodyPr/>
          <a:lstStyle/>
          <a:p>
            <a:r>
              <a:rPr lang="en-US" sz="3600" dirty="0"/>
              <a:t>Local Inhibition example continue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50910F-2C11-4A32-879D-BEC1E5A9CDD4}"/>
              </a:ext>
            </a:extLst>
          </p:cNvPr>
          <p:cNvGrpSpPr/>
          <p:nvPr/>
        </p:nvGrpSpPr>
        <p:grpSpPr>
          <a:xfrm>
            <a:off x="4626790" y="1530837"/>
            <a:ext cx="601437" cy="489365"/>
            <a:chOff x="2158092" y="3081475"/>
            <a:chExt cx="601437" cy="48936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29F4F69-F763-423F-B585-ABFBD189509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AFAC1A-12BB-4642-BE3F-199C66A9045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4CAC8-944C-46F5-A701-AB831EB2FAEA}"/>
              </a:ext>
            </a:extLst>
          </p:cNvPr>
          <p:cNvGrpSpPr/>
          <p:nvPr/>
        </p:nvGrpSpPr>
        <p:grpSpPr>
          <a:xfrm>
            <a:off x="5178557" y="1530837"/>
            <a:ext cx="601437" cy="489365"/>
            <a:chOff x="2158092" y="3081475"/>
            <a:chExt cx="601437" cy="48936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B7CB12-37E1-40A7-8CB5-30D328CAF93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04B8E1-C4FD-482D-85C5-C1562939D0E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1E886B-65C3-4F9F-A1D4-F03648929AE2}"/>
              </a:ext>
            </a:extLst>
          </p:cNvPr>
          <p:cNvGrpSpPr/>
          <p:nvPr/>
        </p:nvGrpSpPr>
        <p:grpSpPr>
          <a:xfrm>
            <a:off x="5711960" y="1530837"/>
            <a:ext cx="601437" cy="489365"/>
            <a:chOff x="2158092" y="3081475"/>
            <a:chExt cx="601437" cy="48936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DE160D-5045-4FF1-8A2E-9CEDFD9B822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5EE399-5357-43D5-96C8-551C64B72DA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7E0DC5-576C-4775-9C68-FD76280E6F5E}"/>
              </a:ext>
            </a:extLst>
          </p:cNvPr>
          <p:cNvGrpSpPr/>
          <p:nvPr/>
        </p:nvGrpSpPr>
        <p:grpSpPr>
          <a:xfrm>
            <a:off x="6249440" y="1530837"/>
            <a:ext cx="601437" cy="489365"/>
            <a:chOff x="2158092" y="3081475"/>
            <a:chExt cx="601437" cy="48936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3A8C40-6079-4AC7-971A-DD9E8981BC4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EE4C79-1783-4F1E-8C10-E9C9718B6B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3B389D-BF90-4792-86D0-B5081F267118}"/>
              </a:ext>
            </a:extLst>
          </p:cNvPr>
          <p:cNvGrpSpPr/>
          <p:nvPr/>
        </p:nvGrpSpPr>
        <p:grpSpPr>
          <a:xfrm>
            <a:off x="6796448" y="1530837"/>
            <a:ext cx="601437" cy="489365"/>
            <a:chOff x="2158092" y="3081475"/>
            <a:chExt cx="601437" cy="48936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29AB74-DCBA-437D-964B-480E290AD07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4A4D10-63C7-463D-8317-DADE44FE1D0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47D921-2081-4F5C-BD86-124F7B2C1BDC}"/>
              </a:ext>
            </a:extLst>
          </p:cNvPr>
          <p:cNvGrpSpPr/>
          <p:nvPr/>
        </p:nvGrpSpPr>
        <p:grpSpPr>
          <a:xfrm>
            <a:off x="7343456" y="1530837"/>
            <a:ext cx="601437" cy="489365"/>
            <a:chOff x="2158092" y="3081475"/>
            <a:chExt cx="601437" cy="4893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4E2A20-9D21-4D8F-ABC0-7F2297E4215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DAB8F4-5DB6-4B95-92F0-074693ED2E0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0ECEB4-9324-4389-8250-17A137B7F642}"/>
              </a:ext>
            </a:extLst>
          </p:cNvPr>
          <p:cNvGrpSpPr/>
          <p:nvPr/>
        </p:nvGrpSpPr>
        <p:grpSpPr>
          <a:xfrm>
            <a:off x="7890464" y="1530837"/>
            <a:ext cx="601437" cy="489365"/>
            <a:chOff x="2158092" y="3081475"/>
            <a:chExt cx="601437" cy="48936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882AF04-CFDC-4FB3-B975-EAE4EDA93AA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79727-E40F-44A5-BFD2-0E3D5439E02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A2E0AB-0692-4912-8892-BBCE51F15AD5}"/>
              </a:ext>
            </a:extLst>
          </p:cNvPr>
          <p:cNvGrpSpPr/>
          <p:nvPr/>
        </p:nvGrpSpPr>
        <p:grpSpPr>
          <a:xfrm>
            <a:off x="8437472" y="1530837"/>
            <a:ext cx="601437" cy="489365"/>
            <a:chOff x="2158092" y="3081475"/>
            <a:chExt cx="601437" cy="48936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E98D42-3137-41B3-908D-DC9F37566073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73E3BC-3966-4F1C-BBAF-9BAA52B20F9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1B734E-E1FF-439E-90D3-6CB4EC4F68B4}"/>
              </a:ext>
            </a:extLst>
          </p:cNvPr>
          <p:cNvGrpSpPr/>
          <p:nvPr/>
        </p:nvGrpSpPr>
        <p:grpSpPr>
          <a:xfrm>
            <a:off x="8984480" y="1530837"/>
            <a:ext cx="601437" cy="489365"/>
            <a:chOff x="2158092" y="3081475"/>
            <a:chExt cx="601437" cy="48936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311EA9-A1CC-46FB-97D3-41EAAC2A00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803B7B-4B01-41AC-BA7D-A94662B5E28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B01DB32-7E32-4AA0-9998-EC7A5A71A694}"/>
              </a:ext>
            </a:extLst>
          </p:cNvPr>
          <p:cNvGrpSpPr/>
          <p:nvPr/>
        </p:nvGrpSpPr>
        <p:grpSpPr>
          <a:xfrm>
            <a:off x="4101896" y="1530837"/>
            <a:ext cx="601437" cy="489365"/>
            <a:chOff x="2158092" y="3081475"/>
            <a:chExt cx="601437" cy="4893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59ED65-46FA-4983-A513-735D64D558C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CB6FF77-DC43-435E-9CB6-B68E204185A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3D6CE341-00DA-42AA-A9C7-5D8176631773}"/>
              </a:ext>
            </a:extLst>
          </p:cNvPr>
          <p:cNvSpPr/>
          <p:nvPr/>
        </p:nvSpPr>
        <p:spPr>
          <a:xfrm>
            <a:off x="6146711" y="-11118"/>
            <a:ext cx="733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Inhibition Radius = 2, threshold = 0, density=0.5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 = 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)(0.5 + density *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neighborhood.Length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DC9367AF-FBB4-4464-9D08-EEA093D51502}"/>
              </a:ext>
            </a:extLst>
          </p:cNvPr>
          <p:cNvSpPr/>
          <p:nvPr/>
        </p:nvSpPr>
        <p:spPr bwMode="auto">
          <a:xfrm rot="5400000">
            <a:off x="6989960" y="1238964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6C73ADA-FB04-406A-9FAC-C2BA27ABE535}"/>
              </a:ext>
            </a:extLst>
          </p:cNvPr>
          <p:cNvGrpSpPr/>
          <p:nvPr/>
        </p:nvGrpSpPr>
        <p:grpSpPr>
          <a:xfrm>
            <a:off x="4584610" y="2626123"/>
            <a:ext cx="601437" cy="489365"/>
            <a:chOff x="2158092" y="3081475"/>
            <a:chExt cx="601437" cy="4893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7835E93-71A6-42B4-ADD3-409131554A6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833C71A-BCAF-431D-B99D-19EA248D41A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E928A4D-2F8A-4E37-82AD-C2CB37E37804}"/>
              </a:ext>
            </a:extLst>
          </p:cNvPr>
          <p:cNvGrpSpPr/>
          <p:nvPr/>
        </p:nvGrpSpPr>
        <p:grpSpPr>
          <a:xfrm>
            <a:off x="5136377" y="2626123"/>
            <a:ext cx="601437" cy="489365"/>
            <a:chOff x="2158092" y="3081475"/>
            <a:chExt cx="601437" cy="4893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3D6F239-A9F6-4721-B2E0-FEF39BDC203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9842B0D-3A77-47C5-96D2-43D7FA28880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C0E033-2DD9-42C7-90EB-343EE850F22E}"/>
              </a:ext>
            </a:extLst>
          </p:cNvPr>
          <p:cNvGrpSpPr/>
          <p:nvPr/>
        </p:nvGrpSpPr>
        <p:grpSpPr>
          <a:xfrm>
            <a:off x="5669780" y="2626123"/>
            <a:ext cx="601437" cy="489365"/>
            <a:chOff x="2158092" y="3081475"/>
            <a:chExt cx="601437" cy="4893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E883F8-0FE2-49EA-89A3-58BDD71F749C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46435-5920-43A7-8733-DEA836BFAB08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74F362E-37CC-445A-A2F9-0E5ABC2C8B3B}"/>
              </a:ext>
            </a:extLst>
          </p:cNvPr>
          <p:cNvGrpSpPr/>
          <p:nvPr/>
        </p:nvGrpSpPr>
        <p:grpSpPr>
          <a:xfrm>
            <a:off x="6207260" y="2626123"/>
            <a:ext cx="601437" cy="489365"/>
            <a:chOff x="2158092" y="3081475"/>
            <a:chExt cx="601437" cy="48936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6F5940C-38E4-4073-A762-5519CB6DAB3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14402F9-8E5F-4C5A-B352-1E768A2FF77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A35727-ADB3-422C-9851-D41D45E8BBE6}"/>
              </a:ext>
            </a:extLst>
          </p:cNvPr>
          <p:cNvGrpSpPr/>
          <p:nvPr/>
        </p:nvGrpSpPr>
        <p:grpSpPr>
          <a:xfrm>
            <a:off x="6754268" y="2626123"/>
            <a:ext cx="601437" cy="489365"/>
            <a:chOff x="2158092" y="3081475"/>
            <a:chExt cx="601437" cy="48936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C1917B-C353-431C-95B1-9B876E4FE3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F5C8320-7180-46BF-8E2C-0579174582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7446E9-8772-46E6-9DCF-91BB2D81DABA}"/>
              </a:ext>
            </a:extLst>
          </p:cNvPr>
          <p:cNvGrpSpPr/>
          <p:nvPr/>
        </p:nvGrpSpPr>
        <p:grpSpPr>
          <a:xfrm>
            <a:off x="7301276" y="2626123"/>
            <a:ext cx="601437" cy="489365"/>
            <a:chOff x="2158092" y="3081475"/>
            <a:chExt cx="601437" cy="489365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A749C8-6844-4056-97CC-128C28E50724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1D5A097-93CD-4765-A8C4-05BED1752B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522A6D6-B63A-4458-92C6-4D989D470F67}"/>
              </a:ext>
            </a:extLst>
          </p:cNvPr>
          <p:cNvGrpSpPr/>
          <p:nvPr/>
        </p:nvGrpSpPr>
        <p:grpSpPr>
          <a:xfrm>
            <a:off x="7848284" y="2626123"/>
            <a:ext cx="601437" cy="489365"/>
            <a:chOff x="2158092" y="3081475"/>
            <a:chExt cx="601437" cy="489365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16F5E8-4308-473D-878B-326980A12DD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BC2D17-06E1-486E-AC87-A9EDE5DB946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E8DE11-3B7B-434B-ACF3-F4794FADED52}"/>
              </a:ext>
            </a:extLst>
          </p:cNvPr>
          <p:cNvGrpSpPr/>
          <p:nvPr/>
        </p:nvGrpSpPr>
        <p:grpSpPr>
          <a:xfrm>
            <a:off x="8395292" y="2626123"/>
            <a:ext cx="601437" cy="489365"/>
            <a:chOff x="2158092" y="3081475"/>
            <a:chExt cx="601437" cy="489365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FB6B187-68FB-48FF-B0E8-45BEE864602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861DD1-CA77-43AF-8918-A9FD78CED0F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2669D48-7053-443E-A732-5FA45E66D529}"/>
              </a:ext>
            </a:extLst>
          </p:cNvPr>
          <p:cNvGrpSpPr/>
          <p:nvPr/>
        </p:nvGrpSpPr>
        <p:grpSpPr>
          <a:xfrm>
            <a:off x="8942300" y="2626123"/>
            <a:ext cx="601437" cy="489365"/>
            <a:chOff x="2158092" y="3081475"/>
            <a:chExt cx="601437" cy="48936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0499714-DF5D-4F09-9FA3-9F5ADB46B69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FA0525-8A43-483D-8029-17D878FFA33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C1528E6-9DCD-4CEA-A958-B1BD198008DE}"/>
              </a:ext>
            </a:extLst>
          </p:cNvPr>
          <p:cNvGrpSpPr/>
          <p:nvPr/>
        </p:nvGrpSpPr>
        <p:grpSpPr>
          <a:xfrm>
            <a:off x="4059716" y="2626123"/>
            <a:ext cx="601437" cy="489365"/>
            <a:chOff x="2158092" y="3081475"/>
            <a:chExt cx="601437" cy="489365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6ED99-4C35-4A3F-9112-0BC19778412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DDA028-D058-44B7-B063-66ADB0D55D8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14DB9E41-6524-4F76-8412-6A5446836AD2}"/>
              </a:ext>
            </a:extLst>
          </p:cNvPr>
          <p:cNvSpPr/>
          <p:nvPr/>
        </p:nvSpPr>
        <p:spPr bwMode="auto">
          <a:xfrm rot="5400000">
            <a:off x="7487736" y="2343207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C021C3C-4818-424C-94B6-A5AC261B5112}"/>
              </a:ext>
            </a:extLst>
          </p:cNvPr>
          <p:cNvSpPr/>
          <p:nvPr/>
        </p:nvSpPr>
        <p:spPr>
          <a:xfrm>
            <a:off x="128771" y="1624916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(5) Winners={1,2,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 act=3</a:t>
            </a:r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9AD772F-7A84-4BE2-8FF3-5FD517344F77}"/>
              </a:ext>
            </a:extLst>
          </p:cNvPr>
          <p:cNvSpPr/>
          <p:nvPr/>
        </p:nvSpPr>
        <p:spPr>
          <a:xfrm>
            <a:off x="124400" y="2753246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(6) Winners={1,2,5,6},act=3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1C0638-FDD6-4347-BBE3-645F3C8B908C}"/>
              </a:ext>
            </a:extLst>
          </p:cNvPr>
          <p:cNvSpPr/>
          <p:nvPr/>
        </p:nvSpPr>
        <p:spPr>
          <a:xfrm>
            <a:off x="124400" y="3696910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(7) Winners={1,2,5,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6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},act=3</a:t>
            </a:r>
            <a:endParaRPr lang="en-US" dirty="0"/>
          </a:p>
        </p:txBody>
      </p:sp>
      <p:pic>
        <p:nvPicPr>
          <p:cNvPr id="106" name="Graphic 105" descr="Checkmark">
            <a:extLst>
              <a:ext uri="{FF2B5EF4-FFF2-40B4-BE49-F238E27FC236}">
                <a16:creationId xmlns:a16="http://schemas.microsoft.com/office/drawing/2014/main" id="{B56FD376-24CE-43CE-A793-0B43BCDA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283" y="1251285"/>
            <a:ext cx="240482" cy="373631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9A1619F0-D0FE-499A-8F94-19058882EFDA}"/>
              </a:ext>
            </a:extLst>
          </p:cNvPr>
          <p:cNvSpPr/>
          <p:nvPr/>
        </p:nvSpPr>
        <p:spPr bwMode="auto">
          <a:xfrm>
            <a:off x="6747483" y="3622114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D5DFE39-391A-463C-B34F-9EC4F8DCC97E}"/>
              </a:ext>
            </a:extLst>
          </p:cNvPr>
          <p:cNvGrpSpPr/>
          <p:nvPr/>
        </p:nvGrpSpPr>
        <p:grpSpPr>
          <a:xfrm>
            <a:off x="4559165" y="3687481"/>
            <a:ext cx="601437" cy="489365"/>
            <a:chOff x="2158092" y="3081475"/>
            <a:chExt cx="601437" cy="489365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EDAF0C4-5C9E-4FED-8BCA-92C60247E0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EBBC929-DEEF-42E7-A5A8-DEACD661DD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7B3242-C2BB-476D-843D-208DE3EA4923}"/>
              </a:ext>
            </a:extLst>
          </p:cNvPr>
          <p:cNvGrpSpPr/>
          <p:nvPr/>
        </p:nvGrpSpPr>
        <p:grpSpPr>
          <a:xfrm>
            <a:off x="5110932" y="3687481"/>
            <a:ext cx="601437" cy="489365"/>
            <a:chOff x="2158092" y="3081475"/>
            <a:chExt cx="601437" cy="489365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584E44A-2987-47E8-B2DB-3006C39D661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F481615-1102-4B9C-A493-4B8E781AD4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EDC20AD-1449-4680-B537-F31AA4C1EB4E}"/>
              </a:ext>
            </a:extLst>
          </p:cNvPr>
          <p:cNvGrpSpPr/>
          <p:nvPr/>
        </p:nvGrpSpPr>
        <p:grpSpPr>
          <a:xfrm>
            <a:off x="5644335" y="3687481"/>
            <a:ext cx="601437" cy="489365"/>
            <a:chOff x="2158092" y="3081475"/>
            <a:chExt cx="601437" cy="489365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0B70687-82B9-4974-986D-BC00B189CA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CAFEAA3-5994-494A-A95E-CD0C047F4DE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0CDFB7C-E6D5-4914-AEEC-3E5C236312BC}"/>
              </a:ext>
            </a:extLst>
          </p:cNvPr>
          <p:cNvGrpSpPr/>
          <p:nvPr/>
        </p:nvGrpSpPr>
        <p:grpSpPr>
          <a:xfrm>
            <a:off x="6181815" y="3687481"/>
            <a:ext cx="601437" cy="489365"/>
            <a:chOff x="2158092" y="3081475"/>
            <a:chExt cx="601437" cy="48936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819AE78-CBBD-4512-A345-B7A27EECAD4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558147-DB6A-4406-9E95-35366CA7BC9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781A49B-3013-433C-9F11-AA8A4413C4BB}"/>
              </a:ext>
            </a:extLst>
          </p:cNvPr>
          <p:cNvGrpSpPr/>
          <p:nvPr/>
        </p:nvGrpSpPr>
        <p:grpSpPr>
          <a:xfrm>
            <a:off x="6728823" y="3687481"/>
            <a:ext cx="601437" cy="489365"/>
            <a:chOff x="2158092" y="3081475"/>
            <a:chExt cx="601437" cy="489365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687619F-220E-4741-A569-D71ED876EA3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2EDC9DD-73AB-415B-A59B-1CF244F339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985151C-E32E-414A-A73D-14E9F34A3E2A}"/>
              </a:ext>
            </a:extLst>
          </p:cNvPr>
          <p:cNvGrpSpPr/>
          <p:nvPr/>
        </p:nvGrpSpPr>
        <p:grpSpPr>
          <a:xfrm>
            <a:off x="7275831" y="3687481"/>
            <a:ext cx="601437" cy="489365"/>
            <a:chOff x="2158092" y="3081475"/>
            <a:chExt cx="601437" cy="48936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4976952-E6EE-47A4-B714-B2CB192A2BC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FE568DA-4C20-4B50-89F9-5FD31508F88F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F826F38-F7E8-4C96-9659-265FEBDE02D7}"/>
              </a:ext>
            </a:extLst>
          </p:cNvPr>
          <p:cNvGrpSpPr/>
          <p:nvPr/>
        </p:nvGrpSpPr>
        <p:grpSpPr>
          <a:xfrm>
            <a:off x="7822839" y="3687481"/>
            <a:ext cx="601437" cy="489365"/>
            <a:chOff x="2158092" y="3081475"/>
            <a:chExt cx="601437" cy="489365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ED6FF6F-7E2A-4741-8F85-A0761720CF6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62C97E3-2747-4477-8296-BA16E41CECD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0FE1C3F-6299-48AB-A142-92AC21A817C3}"/>
              </a:ext>
            </a:extLst>
          </p:cNvPr>
          <p:cNvGrpSpPr/>
          <p:nvPr/>
        </p:nvGrpSpPr>
        <p:grpSpPr>
          <a:xfrm>
            <a:off x="8369847" y="3687481"/>
            <a:ext cx="601437" cy="489365"/>
            <a:chOff x="2158092" y="3081475"/>
            <a:chExt cx="601437" cy="489365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3A3C1F6-39D2-4850-9EFE-1A0E50B2F7F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B8332E-F3C1-46DD-811C-4BA78ED84B1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3F6AB7D-38CE-418F-9B7F-9C293C7E8D62}"/>
              </a:ext>
            </a:extLst>
          </p:cNvPr>
          <p:cNvGrpSpPr/>
          <p:nvPr/>
        </p:nvGrpSpPr>
        <p:grpSpPr>
          <a:xfrm>
            <a:off x="8916855" y="3687481"/>
            <a:ext cx="601437" cy="489365"/>
            <a:chOff x="2158092" y="3081475"/>
            <a:chExt cx="601437" cy="489365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4D4AD12-8EE1-4C5E-8620-A757BF83A2D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5D97C27-77E7-4470-808D-0E149CD2E86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C659DAF-FC08-4C5D-A51B-13C428A833C7}"/>
              </a:ext>
            </a:extLst>
          </p:cNvPr>
          <p:cNvGrpSpPr/>
          <p:nvPr/>
        </p:nvGrpSpPr>
        <p:grpSpPr>
          <a:xfrm>
            <a:off x="4034271" y="3687481"/>
            <a:ext cx="601437" cy="489365"/>
            <a:chOff x="2158092" y="3081475"/>
            <a:chExt cx="601437" cy="489365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3FE5372-06FA-4867-81EB-B0024BCCC64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C83AA93-B877-44B6-B0A9-A26048EB3A9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AAA59A9A-AEA6-4E09-A08A-AA819236E674}"/>
              </a:ext>
            </a:extLst>
          </p:cNvPr>
          <p:cNvSpPr/>
          <p:nvPr/>
        </p:nvSpPr>
        <p:spPr bwMode="auto">
          <a:xfrm rot="5400000">
            <a:off x="8004535" y="3404155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25582D2-C96C-4DD6-A6AB-40E240333485}"/>
              </a:ext>
            </a:extLst>
          </p:cNvPr>
          <p:cNvSpPr/>
          <p:nvPr/>
        </p:nvSpPr>
        <p:spPr>
          <a:xfrm>
            <a:off x="103592" y="4715608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(8) Winners={1,2,5,6},act=3</a:t>
            </a:r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7BE583-8AFA-401C-802A-1C73AC998084}"/>
              </a:ext>
            </a:extLst>
          </p:cNvPr>
          <p:cNvSpPr/>
          <p:nvPr/>
        </p:nvSpPr>
        <p:spPr bwMode="auto">
          <a:xfrm>
            <a:off x="7253454" y="4611657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C1EE309-DCE3-4E91-943B-3A24144E12E7}"/>
              </a:ext>
            </a:extLst>
          </p:cNvPr>
          <p:cNvGrpSpPr/>
          <p:nvPr/>
        </p:nvGrpSpPr>
        <p:grpSpPr>
          <a:xfrm>
            <a:off x="4538357" y="4706179"/>
            <a:ext cx="601437" cy="489365"/>
            <a:chOff x="2158092" y="3081475"/>
            <a:chExt cx="601437" cy="48936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814BAE1-E7E0-4B77-A0B4-29C7C05931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7FFC44-1A19-42BC-AFED-F1E6880F77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5B6F456-AF20-4D26-B4D8-D06AC127682E}"/>
              </a:ext>
            </a:extLst>
          </p:cNvPr>
          <p:cNvGrpSpPr/>
          <p:nvPr/>
        </p:nvGrpSpPr>
        <p:grpSpPr>
          <a:xfrm>
            <a:off x="5090124" y="4706179"/>
            <a:ext cx="601437" cy="489365"/>
            <a:chOff x="2158092" y="3081475"/>
            <a:chExt cx="601437" cy="489365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7D5699F-6009-4EBD-9AEE-E66E923FA43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1999987-DE83-458F-8CE0-38096EDA0F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99FD3AC-E853-45BC-B9BA-458811EACF3E}"/>
              </a:ext>
            </a:extLst>
          </p:cNvPr>
          <p:cNvGrpSpPr/>
          <p:nvPr/>
        </p:nvGrpSpPr>
        <p:grpSpPr>
          <a:xfrm>
            <a:off x="5623527" y="4706179"/>
            <a:ext cx="601437" cy="489365"/>
            <a:chOff x="2158092" y="3081475"/>
            <a:chExt cx="601437" cy="489365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AABB215-7B17-485B-B3C0-A92964D424B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22A9958-34B9-4C96-BB96-60CB07F49F7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C84D0FC-C08C-4AAE-AD0E-B66B248005CE}"/>
              </a:ext>
            </a:extLst>
          </p:cNvPr>
          <p:cNvGrpSpPr/>
          <p:nvPr/>
        </p:nvGrpSpPr>
        <p:grpSpPr>
          <a:xfrm>
            <a:off x="6161007" y="4706179"/>
            <a:ext cx="601437" cy="489365"/>
            <a:chOff x="2158092" y="3081475"/>
            <a:chExt cx="601437" cy="489365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89A1923-D35D-411A-9539-64A4DA35789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35A6E99-38EA-4692-9196-2DE031BCE2C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EC35B02-FAFB-477D-B76D-1BC4A9DA5527}"/>
              </a:ext>
            </a:extLst>
          </p:cNvPr>
          <p:cNvGrpSpPr/>
          <p:nvPr/>
        </p:nvGrpSpPr>
        <p:grpSpPr>
          <a:xfrm>
            <a:off x="6708015" y="4706179"/>
            <a:ext cx="601437" cy="489365"/>
            <a:chOff x="2158092" y="3081475"/>
            <a:chExt cx="601437" cy="489365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9791707-27DF-4CC3-A657-38C77FA9D64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73FED0A-401F-4A14-92E8-AA923C0DA86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23E9EBB-10BD-4472-B8FE-D81E73E1872D}"/>
              </a:ext>
            </a:extLst>
          </p:cNvPr>
          <p:cNvGrpSpPr/>
          <p:nvPr/>
        </p:nvGrpSpPr>
        <p:grpSpPr>
          <a:xfrm>
            <a:off x="7255023" y="4706179"/>
            <a:ext cx="601437" cy="489365"/>
            <a:chOff x="2158092" y="3081475"/>
            <a:chExt cx="601437" cy="489365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B04E232-B47E-430A-A517-753293FBC11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F21B24B-FC0D-4580-901A-26E343C8A9F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AD86C4F-E87D-4D17-874C-7AB4397760A7}"/>
              </a:ext>
            </a:extLst>
          </p:cNvPr>
          <p:cNvGrpSpPr/>
          <p:nvPr/>
        </p:nvGrpSpPr>
        <p:grpSpPr>
          <a:xfrm>
            <a:off x="7802031" y="4706179"/>
            <a:ext cx="601437" cy="489365"/>
            <a:chOff x="2158092" y="3081475"/>
            <a:chExt cx="601437" cy="489365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51D5B52-272E-4242-B0F5-3639D0AA4BE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AD29F8B-81D8-4B1B-9528-646AC5AF92B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7AF0444-EC03-452B-B3B2-34E4C5782CDF}"/>
              </a:ext>
            </a:extLst>
          </p:cNvPr>
          <p:cNvGrpSpPr/>
          <p:nvPr/>
        </p:nvGrpSpPr>
        <p:grpSpPr>
          <a:xfrm>
            <a:off x="8349039" y="4706179"/>
            <a:ext cx="601437" cy="489365"/>
            <a:chOff x="2158092" y="3081475"/>
            <a:chExt cx="601437" cy="48936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FD4C480-68B5-4C44-84E1-87138094E24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1E0950E-64D4-4808-AB7B-39AF7EBA65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62356DB-46D3-4BF0-BB4B-44772C03E41D}"/>
              </a:ext>
            </a:extLst>
          </p:cNvPr>
          <p:cNvGrpSpPr/>
          <p:nvPr/>
        </p:nvGrpSpPr>
        <p:grpSpPr>
          <a:xfrm>
            <a:off x="8896047" y="4706179"/>
            <a:ext cx="601437" cy="489365"/>
            <a:chOff x="2158092" y="3081475"/>
            <a:chExt cx="601437" cy="489365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384FF6F-4181-40AE-96C6-21C2EAC3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666A37A-3FF1-455C-B152-16E70E177BF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8E6A747-98BE-4291-9E15-98DCF4B84FB1}"/>
              </a:ext>
            </a:extLst>
          </p:cNvPr>
          <p:cNvGrpSpPr/>
          <p:nvPr/>
        </p:nvGrpSpPr>
        <p:grpSpPr>
          <a:xfrm>
            <a:off x="4013463" y="4706179"/>
            <a:ext cx="601437" cy="489365"/>
            <a:chOff x="2158092" y="3081475"/>
            <a:chExt cx="601437" cy="489365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A0C3205-FC44-444E-815D-B52F6F455CC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27EAF91-740F-4DEC-B3D4-C65A48F7CA1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7478B0C0-78A5-444F-9543-8604E8D9FB64}"/>
              </a:ext>
            </a:extLst>
          </p:cNvPr>
          <p:cNvSpPr/>
          <p:nvPr/>
        </p:nvSpPr>
        <p:spPr bwMode="auto">
          <a:xfrm rot="5400000">
            <a:off x="8539257" y="4383697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82" name="Graphic 181" descr="Checkmark">
            <a:extLst>
              <a:ext uri="{FF2B5EF4-FFF2-40B4-BE49-F238E27FC236}">
                <a16:creationId xmlns:a16="http://schemas.microsoft.com/office/drawing/2014/main" id="{5FFD02F6-049F-44AC-B724-E16DC6131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8437" y="4545520"/>
            <a:ext cx="240482" cy="373631"/>
          </a:xfrm>
          <a:prstGeom prst="rect">
            <a:avLst/>
          </a:prstGeom>
        </p:spPr>
      </p:pic>
      <p:pic>
        <p:nvPicPr>
          <p:cNvPr id="183" name="Graphic 182" descr="Checkmark">
            <a:extLst>
              <a:ext uri="{FF2B5EF4-FFF2-40B4-BE49-F238E27FC236}">
                <a16:creationId xmlns:a16="http://schemas.microsoft.com/office/drawing/2014/main" id="{BA88FCCB-9A7C-44C0-925E-A5381B7DE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495" y="4501837"/>
            <a:ext cx="240482" cy="373631"/>
          </a:xfrm>
          <a:prstGeom prst="rect">
            <a:avLst/>
          </a:prstGeom>
        </p:spPr>
      </p:pic>
      <p:sp>
        <p:nvSpPr>
          <p:cNvPr id="184" name="Callout: Line 183">
            <a:extLst>
              <a:ext uri="{FF2B5EF4-FFF2-40B4-BE49-F238E27FC236}">
                <a16:creationId xmlns:a16="http://schemas.microsoft.com/office/drawing/2014/main" id="{881AAE2A-F780-4B30-9067-C73ED4B99552}"/>
              </a:ext>
            </a:extLst>
          </p:cNvPr>
          <p:cNvSpPr/>
          <p:nvPr/>
        </p:nvSpPr>
        <p:spPr bwMode="auto">
          <a:xfrm>
            <a:off x="8834357" y="966925"/>
            <a:ext cx="2757007" cy="521903"/>
          </a:xfrm>
          <a:prstGeom prst="borderCallout1">
            <a:avLst>
              <a:gd name="adj1" fmla="val 48819"/>
              <a:gd name="adj2" fmla="val 797"/>
              <a:gd name="adj3" fmla="val 117647"/>
              <a:gd name="adj4" fmla="val -63850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One with higher than 4.0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5" name="Callout: Line 184">
            <a:extLst>
              <a:ext uri="{FF2B5EF4-FFF2-40B4-BE49-F238E27FC236}">
                <a16:creationId xmlns:a16="http://schemas.microsoft.com/office/drawing/2014/main" id="{38980B64-99EF-41B8-BB0D-AF4946DA96F4}"/>
              </a:ext>
            </a:extLst>
          </p:cNvPr>
          <p:cNvSpPr/>
          <p:nvPr/>
        </p:nvSpPr>
        <p:spPr bwMode="auto">
          <a:xfrm>
            <a:off x="8825290" y="206790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98322"/>
              <a:gd name="adj4" fmla="val -44018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No higher than 16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6" name="Callout: Line 185">
            <a:extLst>
              <a:ext uri="{FF2B5EF4-FFF2-40B4-BE49-F238E27FC236}">
                <a16:creationId xmlns:a16="http://schemas.microsoft.com/office/drawing/2014/main" id="{3494BE23-22AF-48C7-873F-17F6AC30071D}"/>
              </a:ext>
            </a:extLst>
          </p:cNvPr>
          <p:cNvSpPr/>
          <p:nvPr/>
        </p:nvSpPr>
        <p:spPr bwMode="auto">
          <a:xfrm>
            <a:off x="8804359" y="314053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11205"/>
              <a:gd name="adj4" fmla="val -21751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Four higher than 1.0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7" name="Callout: Line 186">
            <a:extLst>
              <a:ext uri="{FF2B5EF4-FFF2-40B4-BE49-F238E27FC236}">
                <a16:creationId xmlns:a16="http://schemas.microsoft.com/office/drawing/2014/main" id="{E62656B0-DB0C-4A61-86A0-2B71E093C911}"/>
              </a:ext>
            </a:extLst>
          </p:cNvPr>
          <p:cNvSpPr/>
          <p:nvPr/>
        </p:nvSpPr>
        <p:spPr bwMode="auto">
          <a:xfrm>
            <a:off x="8804359" y="421316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04764"/>
              <a:gd name="adj4" fmla="val -7075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Two higher than 1.5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B3A51C4C-1D7C-4C5D-BD24-CCDB53B3FEFC}"/>
              </a:ext>
            </a:extLst>
          </p:cNvPr>
          <p:cNvSpPr/>
          <p:nvPr/>
        </p:nvSpPr>
        <p:spPr>
          <a:xfrm>
            <a:off x="111708" y="5729257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(9) Winners={1,2,5,6,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9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},act=3</a:t>
            </a:r>
            <a:endParaRPr lang="en-US" dirty="0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6F0A1A4F-6C50-4A37-A57B-E6A07DF58EF7}"/>
              </a:ext>
            </a:extLst>
          </p:cNvPr>
          <p:cNvSpPr/>
          <p:nvPr/>
        </p:nvSpPr>
        <p:spPr bwMode="auto">
          <a:xfrm>
            <a:off x="7831288" y="5640009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5E8AEC99-CB66-410B-8120-9B5906B44768}"/>
              </a:ext>
            </a:extLst>
          </p:cNvPr>
          <p:cNvGrpSpPr/>
          <p:nvPr/>
        </p:nvGrpSpPr>
        <p:grpSpPr>
          <a:xfrm>
            <a:off x="4506515" y="5724877"/>
            <a:ext cx="601437" cy="489365"/>
            <a:chOff x="2158092" y="3081475"/>
            <a:chExt cx="601437" cy="489365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41444BA-20D6-4765-9B32-F80563ADB9A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DA94C148-44DF-430D-A4B5-89B32E4D168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72BB670-A818-460E-8BDA-C976F5DDE31D}"/>
              </a:ext>
            </a:extLst>
          </p:cNvPr>
          <p:cNvGrpSpPr/>
          <p:nvPr/>
        </p:nvGrpSpPr>
        <p:grpSpPr>
          <a:xfrm>
            <a:off x="5058282" y="5724877"/>
            <a:ext cx="601437" cy="489365"/>
            <a:chOff x="2158092" y="3081475"/>
            <a:chExt cx="601437" cy="489365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33B95A4-D6F0-48E9-9BA8-08818CDEB77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1A576B5-3352-40E9-BD38-CAAF8E542CB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5D58935-992B-4280-976B-3143B79242B5}"/>
              </a:ext>
            </a:extLst>
          </p:cNvPr>
          <p:cNvGrpSpPr/>
          <p:nvPr/>
        </p:nvGrpSpPr>
        <p:grpSpPr>
          <a:xfrm>
            <a:off x="5591685" y="5724877"/>
            <a:ext cx="601437" cy="489365"/>
            <a:chOff x="2158092" y="3081475"/>
            <a:chExt cx="601437" cy="489365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59B7AED4-E2FE-4562-BB53-F597F10D534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9BE5D59-BF15-47FB-B794-E0B75F76B2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6C498B2D-2664-4191-A8EB-FCDB183C3F8C}"/>
              </a:ext>
            </a:extLst>
          </p:cNvPr>
          <p:cNvGrpSpPr/>
          <p:nvPr/>
        </p:nvGrpSpPr>
        <p:grpSpPr>
          <a:xfrm>
            <a:off x="6129165" y="5724877"/>
            <a:ext cx="601437" cy="489365"/>
            <a:chOff x="2158092" y="3081475"/>
            <a:chExt cx="601437" cy="489365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315C2795-FA93-4AB8-B44E-49EECA5FF29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5FE13D39-54DF-4B09-A5F2-68F49D861A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3AE6CF5-B514-42E1-87AD-CEE6D479A211}"/>
              </a:ext>
            </a:extLst>
          </p:cNvPr>
          <p:cNvGrpSpPr/>
          <p:nvPr/>
        </p:nvGrpSpPr>
        <p:grpSpPr>
          <a:xfrm>
            <a:off x="6676173" y="5724877"/>
            <a:ext cx="601437" cy="489365"/>
            <a:chOff x="2158092" y="3081475"/>
            <a:chExt cx="601437" cy="489365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1AD9970F-900C-4E89-AEC8-52E2BC967C6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AB1A8B0-825A-4E11-B0DD-F10A44CE73F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2A2A15C-4D47-43CB-B62B-71DC2647B642}"/>
              </a:ext>
            </a:extLst>
          </p:cNvPr>
          <p:cNvGrpSpPr/>
          <p:nvPr/>
        </p:nvGrpSpPr>
        <p:grpSpPr>
          <a:xfrm>
            <a:off x="7223181" y="5724877"/>
            <a:ext cx="601437" cy="489365"/>
            <a:chOff x="2158092" y="3081475"/>
            <a:chExt cx="601437" cy="489365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34F04D1-9267-4A03-A1CB-13E89D3A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56D5288-65C2-4544-BCC9-368F911C5F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4FB4249-E582-492A-BCF0-4EBB8B56A8CD}"/>
              </a:ext>
            </a:extLst>
          </p:cNvPr>
          <p:cNvGrpSpPr/>
          <p:nvPr/>
        </p:nvGrpSpPr>
        <p:grpSpPr>
          <a:xfrm>
            <a:off x="7770189" y="5724877"/>
            <a:ext cx="601437" cy="489365"/>
            <a:chOff x="2158092" y="3081475"/>
            <a:chExt cx="601437" cy="489365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2A3E359-941C-48E0-BC25-F927793A962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12332D8-15C6-4DFE-A44E-2159323F25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C3BC2B1-C69C-4401-A470-4EB0EAA7E876}"/>
              </a:ext>
            </a:extLst>
          </p:cNvPr>
          <p:cNvGrpSpPr/>
          <p:nvPr/>
        </p:nvGrpSpPr>
        <p:grpSpPr>
          <a:xfrm>
            <a:off x="8317197" y="5724877"/>
            <a:ext cx="601437" cy="489365"/>
            <a:chOff x="2158092" y="3081475"/>
            <a:chExt cx="601437" cy="489365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B81938A-44ED-4F8D-8B2D-2444B5A9AB3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17273A95-9746-448A-924A-0D355B701B3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F72C2A5-3CB1-42BC-9E90-8AEE08DC9640}"/>
              </a:ext>
            </a:extLst>
          </p:cNvPr>
          <p:cNvGrpSpPr/>
          <p:nvPr/>
        </p:nvGrpSpPr>
        <p:grpSpPr>
          <a:xfrm>
            <a:off x="8864205" y="5724877"/>
            <a:ext cx="601437" cy="489365"/>
            <a:chOff x="2158092" y="3081475"/>
            <a:chExt cx="601437" cy="489365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49415326-EA52-4554-B948-4EB6F4BD78D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B61F8D3-E7C4-4F84-BCD5-A8ADE4AE2F4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42CFF77-A86A-45C5-8F84-EF2640C30DE7}"/>
              </a:ext>
            </a:extLst>
          </p:cNvPr>
          <p:cNvGrpSpPr/>
          <p:nvPr/>
        </p:nvGrpSpPr>
        <p:grpSpPr>
          <a:xfrm>
            <a:off x="3981621" y="5724877"/>
            <a:ext cx="601437" cy="489365"/>
            <a:chOff x="2158092" y="3081475"/>
            <a:chExt cx="601437" cy="489365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25AD7330-629A-477B-B88B-34E100DE9F1D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713C23E-CEB6-4276-AA6C-B27DC6ED1E4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264" name="Arrow: Right 263">
            <a:extLst>
              <a:ext uri="{FF2B5EF4-FFF2-40B4-BE49-F238E27FC236}">
                <a16:creationId xmlns:a16="http://schemas.microsoft.com/office/drawing/2014/main" id="{42813E4A-4127-4CB5-900B-9BE5BFFCFEDC}"/>
              </a:ext>
            </a:extLst>
          </p:cNvPr>
          <p:cNvSpPr/>
          <p:nvPr/>
        </p:nvSpPr>
        <p:spPr bwMode="auto">
          <a:xfrm rot="5400000">
            <a:off x="9068838" y="5468528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67" name="Graphic 266" descr="Checkmark">
            <a:extLst>
              <a:ext uri="{FF2B5EF4-FFF2-40B4-BE49-F238E27FC236}">
                <a16:creationId xmlns:a16="http://schemas.microsoft.com/office/drawing/2014/main" id="{09BEC823-4866-4828-B152-B1729356B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9098" y="5573620"/>
            <a:ext cx="240482" cy="373631"/>
          </a:xfrm>
          <a:prstGeom prst="rect">
            <a:avLst/>
          </a:prstGeom>
        </p:spPr>
      </p:pic>
      <p:sp>
        <p:nvSpPr>
          <p:cNvPr id="198" name="Callout: Line 197">
            <a:extLst>
              <a:ext uri="{FF2B5EF4-FFF2-40B4-BE49-F238E27FC236}">
                <a16:creationId xmlns:a16="http://schemas.microsoft.com/office/drawing/2014/main" id="{3531ACB9-9171-4E08-91DA-E6ED81E59CB5}"/>
              </a:ext>
            </a:extLst>
          </p:cNvPr>
          <p:cNvSpPr/>
          <p:nvPr/>
        </p:nvSpPr>
        <p:spPr bwMode="auto">
          <a:xfrm>
            <a:off x="8834358" y="5225358"/>
            <a:ext cx="2657132" cy="521903"/>
          </a:xfrm>
          <a:prstGeom prst="borderCallout1">
            <a:avLst>
              <a:gd name="adj1" fmla="val 101638"/>
              <a:gd name="adj2" fmla="val 47862"/>
              <a:gd name="adj3" fmla="val 113781"/>
              <a:gd name="adj4" fmla="val 13674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One higher than 1.7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pic>
        <p:nvPicPr>
          <p:cNvPr id="200" name="Graphic 199" descr="Checkmark">
            <a:extLst>
              <a:ext uri="{FF2B5EF4-FFF2-40B4-BE49-F238E27FC236}">
                <a16:creationId xmlns:a16="http://schemas.microsoft.com/office/drawing/2014/main" id="{6AA1CDA3-490D-4582-B0D1-F73E55F06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9834" y="3532376"/>
            <a:ext cx="240482" cy="373631"/>
          </a:xfrm>
          <a:prstGeom prst="rect">
            <a:avLst/>
          </a:prstGeom>
        </p:spPr>
      </p:pic>
      <p:pic>
        <p:nvPicPr>
          <p:cNvPr id="201" name="Graphic 200" descr="Checkmark">
            <a:extLst>
              <a:ext uri="{FF2B5EF4-FFF2-40B4-BE49-F238E27FC236}">
                <a16:creationId xmlns:a16="http://schemas.microsoft.com/office/drawing/2014/main" id="{F12A2D9C-810C-48E5-B092-828326601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8182" y="3532375"/>
            <a:ext cx="240482" cy="373631"/>
          </a:xfrm>
          <a:prstGeom prst="rect">
            <a:avLst/>
          </a:prstGeom>
        </p:spPr>
      </p:pic>
      <p:pic>
        <p:nvPicPr>
          <p:cNvPr id="202" name="Graphic 201" descr="Checkmark">
            <a:extLst>
              <a:ext uri="{FF2B5EF4-FFF2-40B4-BE49-F238E27FC236}">
                <a16:creationId xmlns:a16="http://schemas.microsoft.com/office/drawing/2014/main" id="{909028B7-B136-42A9-8969-BF447004B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7575" y="3544498"/>
            <a:ext cx="240482" cy="373631"/>
          </a:xfrm>
          <a:prstGeom prst="rect">
            <a:avLst/>
          </a:prstGeom>
        </p:spPr>
      </p:pic>
      <p:pic>
        <p:nvPicPr>
          <p:cNvPr id="203" name="Graphic 202" descr="Checkmark">
            <a:extLst>
              <a:ext uri="{FF2B5EF4-FFF2-40B4-BE49-F238E27FC236}">
                <a16:creationId xmlns:a16="http://schemas.microsoft.com/office/drawing/2014/main" id="{09853B87-B9D8-4407-BF6D-D203B5951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1375" y="3550864"/>
            <a:ext cx="240482" cy="37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109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Inhibition – Top view on columns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332D44-71BD-4F43-8BFE-DA49365DFD34}"/>
              </a:ext>
            </a:extLst>
          </p:cNvPr>
          <p:cNvGrpSpPr/>
          <p:nvPr/>
        </p:nvGrpSpPr>
        <p:grpSpPr>
          <a:xfrm>
            <a:off x="6276313" y="1669229"/>
            <a:ext cx="4505678" cy="1598728"/>
            <a:chOff x="6108224" y="1997118"/>
            <a:chExt cx="4505678" cy="1598728"/>
          </a:xfrm>
        </p:grpSpPr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AC9F68A-C8F3-43FE-84EC-4D65224FA64C}"/>
                </a:ext>
              </a:extLst>
            </p:cNvPr>
            <p:cNvSpPr/>
            <p:nvPr/>
          </p:nvSpPr>
          <p:spPr bwMode="auto">
            <a:xfrm>
              <a:off x="6108224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71CD9DD1-B2F5-4225-B24F-FAF5CCE80A1A}"/>
                </a:ext>
              </a:extLst>
            </p:cNvPr>
            <p:cNvSpPr/>
            <p:nvPr/>
          </p:nvSpPr>
          <p:spPr bwMode="auto">
            <a:xfrm>
              <a:off x="6567767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50183BCB-04B3-4AE2-9875-622097054E52}"/>
                </a:ext>
              </a:extLst>
            </p:cNvPr>
            <p:cNvSpPr/>
            <p:nvPr/>
          </p:nvSpPr>
          <p:spPr bwMode="auto">
            <a:xfrm>
              <a:off x="7027310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A13928EF-CE18-4173-A816-FD5A826816D4}"/>
                </a:ext>
              </a:extLst>
            </p:cNvPr>
            <p:cNvSpPr/>
            <p:nvPr/>
          </p:nvSpPr>
          <p:spPr bwMode="auto">
            <a:xfrm>
              <a:off x="7486853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B7B36C40-F807-4968-AF98-E5A8C4F48CE0}"/>
                </a:ext>
              </a:extLst>
            </p:cNvPr>
            <p:cNvSpPr/>
            <p:nvPr/>
          </p:nvSpPr>
          <p:spPr bwMode="auto">
            <a:xfrm>
              <a:off x="7946396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15873F03-930E-4922-8336-39720CE02161}"/>
                </a:ext>
              </a:extLst>
            </p:cNvPr>
            <p:cNvSpPr/>
            <p:nvPr/>
          </p:nvSpPr>
          <p:spPr bwMode="auto">
            <a:xfrm>
              <a:off x="8405939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DD5D74EF-6A85-4AE5-A862-C613F81972B1}"/>
                </a:ext>
              </a:extLst>
            </p:cNvPr>
            <p:cNvSpPr/>
            <p:nvPr/>
          </p:nvSpPr>
          <p:spPr bwMode="auto">
            <a:xfrm>
              <a:off x="8865482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0FE577F5-06E3-40FC-ACB7-2B58ACE300D0}"/>
                </a:ext>
              </a:extLst>
            </p:cNvPr>
            <p:cNvSpPr/>
            <p:nvPr/>
          </p:nvSpPr>
          <p:spPr bwMode="auto">
            <a:xfrm>
              <a:off x="9325025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64DDFCDA-5AFA-4C9D-ACD5-7CD11A68E8A4}"/>
                </a:ext>
              </a:extLst>
            </p:cNvPr>
            <p:cNvSpPr/>
            <p:nvPr/>
          </p:nvSpPr>
          <p:spPr bwMode="auto">
            <a:xfrm>
              <a:off x="9784568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BE77392A-0931-4AF7-8A38-5BB66C3D0552}"/>
                </a:ext>
              </a:extLst>
            </p:cNvPr>
            <p:cNvSpPr/>
            <p:nvPr/>
          </p:nvSpPr>
          <p:spPr bwMode="auto">
            <a:xfrm>
              <a:off x="10244107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3B6848BE-31A0-4FFD-82A4-297C23FE4AEB}"/>
                </a:ext>
              </a:extLst>
            </p:cNvPr>
            <p:cNvSpPr/>
            <p:nvPr/>
          </p:nvSpPr>
          <p:spPr bwMode="auto">
            <a:xfrm>
              <a:off x="6108224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D5FAD778-044C-4996-8732-093E44DCEE17}"/>
                </a:ext>
              </a:extLst>
            </p:cNvPr>
            <p:cNvSpPr/>
            <p:nvPr/>
          </p:nvSpPr>
          <p:spPr bwMode="auto">
            <a:xfrm>
              <a:off x="6567767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6C7076D-20BC-4BBD-B968-886497ABC4E0}"/>
                </a:ext>
              </a:extLst>
            </p:cNvPr>
            <p:cNvSpPr/>
            <p:nvPr/>
          </p:nvSpPr>
          <p:spPr bwMode="auto">
            <a:xfrm>
              <a:off x="7027310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D7C095BD-EF7B-412F-953F-B15007481255}"/>
                </a:ext>
              </a:extLst>
            </p:cNvPr>
            <p:cNvSpPr/>
            <p:nvPr/>
          </p:nvSpPr>
          <p:spPr bwMode="auto">
            <a:xfrm>
              <a:off x="7486853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0EBE7899-CEBA-4B2B-A06D-CA94A6F0F57F}"/>
                </a:ext>
              </a:extLst>
            </p:cNvPr>
            <p:cNvSpPr/>
            <p:nvPr/>
          </p:nvSpPr>
          <p:spPr bwMode="auto">
            <a:xfrm>
              <a:off x="7946396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7241682F-FD2B-4B37-AE35-70F67428F3A7}"/>
                </a:ext>
              </a:extLst>
            </p:cNvPr>
            <p:cNvSpPr/>
            <p:nvPr/>
          </p:nvSpPr>
          <p:spPr bwMode="auto">
            <a:xfrm>
              <a:off x="8405939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EAE69CEE-79AE-4448-AB66-2B8ADDFFC7C7}"/>
                </a:ext>
              </a:extLst>
            </p:cNvPr>
            <p:cNvSpPr/>
            <p:nvPr/>
          </p:nvSpPr>
          <p:spPr bwMode="auto">
            <a:xfrm>
              <a:off x="8865482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CEA9756B-4007-4D18-AC9E-D41328492621}"/>
                </a:ext>
              </a:extLst>
            </p:cNvPr>
            <p:cNvSpPr/>
            <p:nvPr/>
          </p:nvSpPr>
          <p:spPr bwMode="auto">
            <a:xfrm>
              <a:off x="9325025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0A5D8179-E44D-45AC-8592-A2076A1359CB}"/>
                </a:ext>
              </a:extLst>
            </p:cNvPr>
            <p:cNvSpPr/>
            <p:nvPr/>
          </p:nvSpPr>
          <p:spPr bwMode="auto">
            <a:xfrm>
              <a:off x="9784568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AD7ED16E-CE8A-40F6-B2EB-C64964173F01}"/>
                </a:ext>
              </a:extLst>
            </p:cNvPr>
            <p:cNvSpPr/>
            <p:nvPr/>
          </p:nvSpPr>
          <p:spPr bwMode="auto">
            <a:xfrm>
              <a:off x="10244107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541F310C-1D46-40D9-964D-3D46B5049444}"/>
                </a:ext>
              </a:extLst>
            </p:cNvPr>
            <p:cNvSpPr/>
            <p:nvPr/>
          </p:nvSpPr>
          <p:spPr bwMode="auto">
            <a:xfrm>
              <a:off x="6108224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1076392A-2020-4461-A116-30FF06FE595C}"/>
                </a:ext>
              </a:extLst>
            </p:cNvPr>
            <p:cNvSpPr/>
            <p:nvPr/>
          </p:nvSpPr>
          <p:spPr bwMode="auto">
            <a:xfrm>
              <a:off x="656776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5F617C9E-83BD-479E-8960-4B9DDB41F404}"/>
                </a:ext>
              </a:extLst>
            </p:cNvPr>
            <p:cNvSpPr/>
            <p:nvPr/>
          </p:nvSpPr>
          <p:spPr bwMode="auto">
            <a:xfrm>
              <a:off x="7027310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B0451775-0CDE-4494-A857-1F6BD4AB60D1}"/>
                </a:ext>
              </a:extLst>
            </p:cNvPr>
            <p:cNvSpPr/>
            <p:nvPr/>
          </p:nvSpPr>
          <p:spPr bwMode="auto">
            <a:xfrm>
              <a:off x="7486853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86532541-35EF-43D7-89AB-9DC12624814B}"/>
                </a:ext>
              </a:extLst>
            </p:cNvPr>
            <p:cNvSpPr/>
            <p:nvPr/>
          </p:nvSpPr>
          <p:spPr bwMode="auto">
            <a:xfrm>
              <a:off x="7946396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FC3D80B0-F3E2-4890-9CF8-F0D7B06664B4}"/>
                </a:ext>
              </a:extLst>
            </p:cNvPr>
            <p:cNvSpPr/>
            <p:nvPr/>
          </p:nvSpPr>
          <p:spPr bwMode="auto">
            <a:xfrm>
              <a:off x="8405939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0FBE9094-950F-448E-8AC2-086B00A1BB82}"/>
                </a:ext>
              </a:extLst>
            </p:cNvPr>
            <p:cNvSpPr/>
            <p:nvPr/>
          </p:nvSpPr>
          <p:spPr bwMode="auto">
            <a:xfrm>
              <a:off x="8865482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05EE0BD-6C50-49DB-9190-52D1BCB4F11D}"/>
                </a:ext>
              </a:extLst>
            </p:cNvPr>
            <p:cNvSpPr/>
            <p:nvPr/>
          </p:nvSpPr>
          <p:spPr bwMode="auto">
            <a:xfrm>
              <a:off x="9325025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87FD9750-0AAE-4194-9889-49D26F0458DF}"/>
                </a:ext>
              </a:extLst>
            </p:cNvPr>
            <p:cNvSpPr/>
            <p:nvPr/>
          </p:nvSpPr>
          <p:spPr bwMode="auto">
            <a:xfrm>
              <a:off x="9784568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14DB3E8-B81E-4E38-920E-000E6F319A5C}"/>
                </a:ext>
              </a:extLst>
            </p:cNvPr>
            <p:cNvSpPr/>
            <p:nvPr/>
          </p:nvSpPr>
          <p:spPr bwMode="auto">
            <a:xfrm>
              <a:off x="1024410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09B1257-1737-48EF-8BD4-DC47C229FC04}"/>
                </a:ext>
              </a:extLst>
            </p:cNvPr>
            <p:cNvSpPr/>
            <p:nvPr/>
          </p:nvSpPr>
          <p:spPr bwMode="auto">
            <a:xfrm>
              <a:off x="6108224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B320ED5F-F88E-4E44-8069-A74AA546730A}"/>
                </a:ext>
              </a:extLst>
            </p:cNvPr>
            <p:cNvSpPr/>
            <p:nvPr/>
          </p:nvSpPr>
          <p:spPr bwMode="auto">
            <a:xfrm>
              <a:off x="656776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DF6B51D7-8652-41E1-B3D7-019A6CCE6505}"/>
                </a:ext>
              </a:extLst>
            </p:cNvPr>
            <p:cNvSpPr/>
            <p:nvPr/>
          </p:nvSpPr>
          <p:spPr bwMode="auto">
            <a:xfrm>
              <a:off x="7027310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70602ED3-E8EB-4EFB-869D-FD2C2701CE8B}"/>
                </a:ext>
              </a:extLst>
            </p:cNvPr>
            <p:cNvSpPr/>
            <p:nvPr/>
          </p:nvSpPr>
          <p:spPr bwMode="auto">
            <a:xfrm>
              <a:off x="7486853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C648B7C4-56C3-413E-BD98-F1497E31C51D}"/>
                </a:ext>
              </a:extLst>
            </p:cNvPr>
            <p:cNvSpPr/>
            <p:nvPr/>
          </p:nvSpPr>
          <p:spPr bwMode="auto">
            <a:xfrm>
              <a:off x="7946396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83BF8104-DDE0-413B-A1BC-3A76951337B8}"/>
                </a:ext>
              </a:extLst>
            </p:cNvPr>
            <p:cNvSpPr/>
            <p:nvPr/>
          </p:nvSpPr>
          <p:spPr bwMode="auto">
            <a:xfrm>
              <a:off x="8405939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1F4AAEF6-A4B8-474B-8E57-EEF3A42F8AF9}"/>
                </a:ext>
              </a:extLst>
            </p:cNvPr>
            <p:cNvSpPr/>
            <p:nvPr/>
          </p:nvSpPr>
          <p:spPr bwMode="auto">
            <a:xfrm>
              <a:off x="8865482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FF14A972-1B90-4F7C-8A19-F0A9DCF13ABD}"/>
                </a:ext>
              </a:extLst>
            </p:cNvPr>
            <p:cNvSpPr/>
            <p:nvPr/>
          </p:nvSpPr>
          <p:spPr bwMode="auto">
            <a:xfrm>
              <a:off x="9325025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2BD1CD12-43C7-4EE3-8BFC-FD13CA7BAEF4}"/>
                </a:ext>
              </a:extLst>
            </p:cNvPr>
            <p:cNvSpPr/>
            <p:nvPr/>
          </p:nvSpPr>
          <p:spPr bwMode="auto">
            <a:xfrm>
              <a:off x="9784568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9746EDFF-6ACB-4EE5-96F4-265F8FFCC176}"/>
                </a:ext>
              </a:extLst>
            </p:cNvPr>
            <p:cNvSpPr/>
            <p:nvPr/>
          </p:nvSpPr>
          <p:spPr bwMode="auto">
            <a:xfrm>
              <a:off x="1024410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297" name="Rectangle 296">
            <a:extLst>
              <a:ext uri="{FF2B5EF4-FFF2-40B4-BE49-F238E27FC236}">
                <a16:creationId xmlns:a16="http://schemas.microsoft.com/office/drawing/2014/main" id="{E6A395C3-EE52-4A24-BEE3-8BF55D13C716}"/>
              </a:ext>
            </a:extLst>
          </p:cNvPr>
          <p:cNvSpPr/>
          <p:nvPr/>
        </p:nvSpPr>
        <p:spPr bwMode="auto">
          <a:xfrm>
            <a:off x="569259" y="1574869"/>
            <a:ext cx="1469295" cy="1336741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8BD078E1-0FC3-4C47-91A7-E6B444E7EC46}"/>
              </a:ext>
            </a:extLst>
          </p:cNvPr>
          <p:cNvGrpSpPr/>
          <p:nvPr/>
        </p:nvGrpSpPr>
        <p:grpSpPr>
          <a:xfrm>
            <a:off x="659925" y="1699042"/>
            <a:ext cx="4505678" cy="1598728"/>
            <a:chOff x="6108224" y="1997118"/>
            <a:chExt cx="4505678" cy="1598728"/>
          </a:xfrm>
        </p:grpSpPr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810104C9-71AE-4FE4-B753-F7BCD8B0A065}"/>
                </a:ext>
              </a:extLst>
            </p:cNvPr>
            <p:cNvSpPr/>
            <p:nvPr/>
          </p:nvSpPr>
          <p:spPr bwMode="auto">
            <a:xfrm>
              <a:off x="6108224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1F5D95-E3C7-4FF4-B493-85312161BB38}"/>
                </a:ext>
              </a:extLst>
            </p:cNvPr>
            <p:cNvSpPr/>
            <p:nvPr/>
          </p:nvSpPr>
          <p:spPr bwMode="auto">
            <a:xfrm>
              <a:off x="6567767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EB81CB75-DD42-4CCF-90CB-6BADDD0DB265}"/>
                </a:ext>
              </a:extLst>
            </p:cNvPr>
            <p:cNvSpPr/>
            <p:nvPr/>
          </p:nvSpPr>
          <p:spPr bwMode="auto">
            <a:xfrm>
              <a:off x="7027310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B3A267DE-306E-4AA5-8BF1-C2B5DE366FDF}"/>
                </a:ext>
              </a:extLst>
            </p:cNvPr>
            <p:cNvSpPr/>
            <p:nvPr/>
          </p:nvSpPr>
          <p:spPr bwMode="auto">
            <a:xfrm>
              <a:off x="7486853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F3E2ACFE-67A9-4B59-8FF8-D2A1B15E8820}"/>
                </a:ext>
              </a:extLst>
            </p:cNvPr>
            <p:cNvSpPr/>
            <p:nvPr/>
          </p:nvSpPr>
          <p:spPr bwMode="auto">
            <a:xfrm>
              <a:off x="7946396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F651A207-C63F-43E0-8BCC-C3CCA8EDB304}"/>
                </a:ext>
              </a:extLst>
            </p:cNvPr>
            <p:cNvSpPr/>
            <p:nvPr/>
          </p:nvSpPr>
          <p:spPr bwMode="auto">
            <a:xfrm>
              <a:off x="8405939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2D2F7D94-EF32-439E-BDA6-3D631D121A0B}"/>
                </a:ext>
              </a:extLst>
            </p:cNvPr>
            <p:cNvSpPr/>
            <p:nvPr/>
          </p:nvSpPr>
          <p:spPr bwMode="auto">
            <a:xfrm>
              <a:off x="8865482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21641E07-ED5E-4F55-A338-00DA8767602F}"/>
                </a:ext>
              </a:extLst>
            </p:cNvPr>
            <p:cNvSpPr/>
            <p:nvPr/>
          </p:nvSpPr>
          <p:spPr bwMode="auto">
            <a:xfrm>
              <a:off x="9325025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02F57DB6-93EB-4483-8C93-EE31DCDF33DE}"/>
                </a:ext>
              </a:extLst>
            </p:cNvPr>
            <p:cNvSpPr/>
            <p:nvPr/>
          </p:nvSpPr>
          <p:spPr bwMode="auto">
            <a:xfrm>
              <a:off x="9784568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04DAEF2-3A84-45B9-80FA-515DDDD5CB90}"/>
                </a:ext>
              </a:extLst>
            </p:cNvPr>
            <p:cNvSpPr/>
            <p:nvPr/>
          </p:nvSpPr>
          <p:spPr bwMode="auto">
            <a:xfrm>
              <a:off x="10244107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1FAE16CA-EC2C-4353-A96D-46B2F272CEC2}"/>
                </a:ext>
              </a:extLst>
            </p:cNvPr>
            <p:cNvSpPr/>
            <p:nvPr/>
          </p:nvSpPr>
          <p:spPr bwMode="auto">
            <a:xfrm>
              <a:off x="6108224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502C2662-520E-496F-8181-54438D66845F}"/>
                </a:ext>
              </a:extLst>
            </p:cNvPr>
            <p:cNvSpPr/>
            <p:nvPr/>
          </p:nvSpPr>
          <p:spPr bwMode="auto">
            <a:xfrm>
              <a:off x="6567767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EC2ED467-2ACA-4C9F-B2A3-4FF3B496B568}"/>
                </a:ext>
              </a:extLst>
            </p:cNvPr>
            <p:cNvSpPr/>
            <p:nvPr/>
          </p:nvSpPr>
          <p:spPr bwMode="auto">
            <a:xfrm>
              <a:off x="7027310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A8EEA7A1-EA3F-4CBE-A94B-0A1589C9B854}"/>
                </a:ext>
              </a:extLst>
            </p:cNvPr>
            <p:cNvSpPr/>
            <p:nvPr/>
          </p:nvSpPr>
          <p:spPr bwMode="auto">
            <a:xfrm>
              <a:off x="7486853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2B1E3FDC-09D8-46A4-A91B-9C8BAC27050A}"/>
                </a:ext>
              </a:extLst>
            </p:cNvPr>
            <p:cNvSpPr/>
            <p:nvPr/>
          </p:nvSpPr>
          <p:spPr bwMode="auto">
            <a:xfrm>
              <a:off x="7946396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4B85C439-D6C3-4DDC-8ABC-670F253DE203}"/>
                </a:ext>
              </a:extLst>
            </p:cNvPr>
            <p:cNvSpPr/>
            <p:nvPr/>
          </p:nvSpPr>
          <p:spPr bwMode="auto">
            <a:xfrm>
              <a:off x="8405939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E74C063A-A3D8-4F22-AD50-8E4AF0199CF6}"/>
                </a:ext>
              </a:extLst>
            </p:cNvPr>
            <p:cNvSpPr/>
            <p:nvPr/>
          </p:nvSpPr>
          <p:spPr bwMode="auto">
            <a:xfrm>
              <a:off x="8865482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861A839E-2D0D-42AC-9888-94ADC2B69FC1}"/>
                </a:ext>
              </a:extLst>
            </p:cNvPr>
            <p:cNvSpPr/>
            <p:nvPr/>
          </p:nvSpPr>
          <p:spPr bwMode="auto">
            <a:xfrm>
              <a:off x="9325025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6A1B97D4-7214-4435-A556-8076B57DA764}"/>
                </a:ext>
              </a:extLst>
            </p:cNvPr>
            <p:cNvSpPr/>
            <p:nvPr/>
          </p:nvSpPr>
          <p:spPr bwMode="auto">
            <a:xfrm>
              <a:off x="9784568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403F02D3-6565-4F27-AE7B-170C3FB90F20}"/>
                </a:ext>
              </a:extLst>
            </p:cNvPr>
            <p:cNvSpPr/>
            <p:nvPr/>
          </p:nvSpPr>
          <p:spPr bwMode="auto">
            <a:xfrm>
              <a:off x="10244107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FE50BFB3-81D7-41AC-8CDF-C65E69799708}"/>
                </a:ext>
              </a:extLst>
            </p:cNvPr>
            <p:cNvSpPr/>
            <p:nvPr/>
          </p:nvSpPr>
          <p:spPr bwMode="auto">
            <a:xfrm>
              <a:off x="6108224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B6C03B6F-6DA6-4329-B9F3-DEE1FD3D31FA}"/>
                </a:ext>
              </a:extLst>
            </p:cNvPr>
            <p:cNvSpPr/>
            <p:nvPr/>
          </p:nvSpPr>
          <p:spPr bwMode="auto">
            <a:xfrm>
              <a:off x="656776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4CD09C9B-3A9D-4795-B84E-35EF21F6E49F}"/>
                </a:ext>
              </a:extLst>
            </p:cNvPr>
            <p:cNvSpPr/>
            <p:nvPr/>
          </p:nvSpPr>
          <p:spPr bwMode="auto">
            <a:xfrm>
              <a:off x="7027310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00997426-887F-4544-8B8E-C393B4532575}"/>
                </a:ext>
              </a:extLst>
            </p:cNvPr>
            <p:cNvSpPr/>
            <p:nvPr/>
          </p:nvSpPr>
          <p:spPr bwMode="auto">
            <a:xfrm>
              <a:off x="7486853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6047CAA4-557B-413E-849E-C6270AEAAEB6}"/>
                </a:ext>
              </a:extLst>
            </p:cNvPr>
            <p:cNvSpPr/>
            <p:nvPr/>
          </p:nvSpPr>
          <p:spPr bwMode="auto">
            <a:xfrm>
              <a:off x="7946396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E8F5EB5A-6D74-4233-B77D-D053E3378A24}"/>
                </a:ext>
              </a:extLst>
            </p:cNvPr>
            <p:cNvSpPr/>
            <p:nvPr/>
          </p:nvSpPr>
          <p:spPr bwMode="auto">
            <a:xfrm>
              <a:off x="8405939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087B59A2-7C00-4CDC-9219-8B4DAFE43382}"/>
                </a:ext>
              </a:extLst>
            </p:cNvPr>
            <p:cNvSpPr/>
            <p:nvPr/>
          </p:nvSpPr>
          <p:spPr bwMode="auto">
            <a:xfrm>
              <a:off x="8865482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A267F3A3-AE05-420F-8B5E-37E8853896C3}"/>
                </a:ext>
              </a:extLst>
            </p:cNvPr>
            <p:cNvSpPr/>
            <p:nvPr/>
          </p:nvSpPr>
          <p:spPr bwMode="auto">
            <a:xfrm>
              <a:off x="9325025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16349DC7-72B6-491E-B817-A618A9273790}"/>
                </a:ext>
              </a:extLst>
            </p:cNvPr>
            <p:cNvSpPr/>
            <p:nvPr/>
          </p:nvSpPr>
          <p:spPr bwMode="auto">
            <a:xfrm>
              <a:off x="9784568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376D43F8-7A4C-418D-B65B-C2EF46DC5CE0}"/>
                </a:ext>
              </a:extLst>
            </p:cNvPr>
            <p:cNvSpPr/>
            <p:nvPr/>
          </p:nvSpPr>
          <p:spPr bwMode="auto">
            <a:xfrm>
              <a:off x="1024410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85835731-8512-4FF2-B9F9-8FF3EE4D3FDB}"/>
                </a:ext>
              </a:extLst>
            </p:cNvPr>
            <p:cNvSpPr/>
            <p:nvPr/>
          </p:nvSpPr>
          <p:spPr bwMode="auto">
            <a:xfrm>
              <a:off x="6108224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4B1EE332-C91A-40CA-8EEC-6274316B328B}"/>
                </a:ext>
              </a:extLst>
            </p:cNvPr>
            <p:cNvSpPr/>
            <p:nvPr/>
          </p:nvSpPr>
          <p:spPr bwMode="auto">
            <a:xfrm>
              <a:off x="656776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7D5A6800-AC8F-4726-8E96-52329170AD4D}"/>
                </a:ext>
              </a:extLst>
            </p:cNvPr>
            <p:cNvSpPr/>
            <p:nvPr/>
          </p:nvSpPr>
          <p:spPr bwMode="auto">
            <a:xfrm>
              <a:off x="7027310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34864A42-5947-41F5-A75B-FD7FB9E9C071}"/>
                </a:ext>
              </a:extLst>
            </p:cNvPr>
            <p:cNvSpPr/>
            <p:nvPr/>
          </p:nvSpPr>
          <p:spPr bwMode="auto">
            <a:xfrm>
              <a:off x="7486853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B24A3674-AD3F-402E-9AE3-41AA0E6B233E}"/>
                </a:ext>
              </a:extLst>
            </p:cNvPr>
            <p:cNvSpPr/>
            <p:nvPr/>
          </p:nvSpPr>
          <p:spPr bwMode="auto">
            <a:xfrm>
              <a:off x="7946396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843E6955-AC45-4F4E-8CF9-75B86D805B3B}"/>
                </a:ext>
              </a:extLst>
            </p:cNvPr>
            <p:cNvSpPr/>
            <p:nvPr/>
          </p:nvSpPr>
          <p:spPr bwMode="auto">
            <a:xfrm>
              <a:off x="8405939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B7892E4-5B02-434B-8203-8DF263EE41D4}"/>
                </a:ext>
              </a:extLst>
            </p:cNvPr>
            <p:cNvSpPr/>
            <p:nvPr/>
          </p:nvSpPr>
          <p:spPr bwMode="auto">
            <a:xfrm>
              <a:off x="8865482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81CB735A-DD2B-472E-9863-FF5801D89BA8}"/>
                </a:ext>
              </a:extLst>
            </p:cNvPr>
            <p:cNvSpPr/>
            <p:nvPr/>
          </p:nvSpPr>
          <p:spPr bwMode="auto">
            <a:xfrm>
              <a:off x="9325025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8DEEEF45-764F-464E-9B38-E180B92F3296}"/>
                </a:ext>
              </a:extLst>
            </p:cNvPr>
            <p:cNvSpPr/>
            <p:nvPr/>
          </p:nvSpPr>
          <p:spPr bwMode="auto">
            <a:xfrm>
              <a:off x="9784568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AA3400E2-3CD8-47DE-AB90-77CA4D6901A0}"/>
                </a:ext>
              </a:extLst>
            </p:cNvPr>
            <p:cNvSpPr/>
            <p:nvPr/>
          </p:nvSpPr>
          <p:spPr bwMode="auto">
            <a:xfrm>
              <a:off x="1024410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DB0419FF-CAB6-479F-A9B7-DC544ACE31B9}"/>
              </a:ext>
            </a:extLst>
          </p:cNvPr>
          <p:cNvCxnSpPr>
            <a:stCxn id="508" idx="1"/>
            <a:endCxn id="508" idx="5"/>
          </p:cNvCxnSpPr>
          <p:nvPr/>
        </p:nvCxnSpPr>
        <p:spPr>
          <a:xfrm>
            <a:off x="1173623" y="1751228"/>
            <a:ext cx="261485" cy="251975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4A9EAF5F-3D9D-40FD-A060-D21CA9903F6E}"/>
              </a:ext>
            </a:extLst>
          </p:cNvPr>
          <p:cNvCxnSpPr>
            <a:stCxn id="508" idx="7"/>
            <a:endCxn id="508" idx="3"/>
          </p:cNvCxnSpPr>
          <p:nvPr/>
        </p:nvCxnSpPr>
        <p:spPr>
          <a:xfrm flipH="1">
            <a:off x="1173623" y="1751228"/>
            <a:ext cx="261485" cy="251975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4642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1E24-F977-4EC8-B80B-86454A48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Global </a:t>
            </a:r>
            <a:r>
              <a:rPr lang="de-DE" dirty="0"/>
              <a:t>Inhibition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58CB3-0C59-4452-92C6-17C0DEB91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468368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2800" dirty="0"/>
              <a:t>Num of columns = 10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Density = 20% =&gt; 2 columns can be inhibited.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Chose 2 columns with highest overlap: </a:t>
            </a:r>
            <a:r>
              <a:rPr lang="en-US" sz="2800" b="1" i="1" dirty="0"/>
              <a:t>o(k)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b="1" dirty="0"/>
              <a:t>o(</a:t>
            </a:r>
            <a:r>
              <a:rPr lang="en-US" sz="2000" b="1" dirty="0"/>
              <a:t>0</a:t>
            </a:r>
            <a:r>
              <a:rPr lang="en-US" sz="2800" b="1" dirty="0"/>
              <a:t>) = </a:t>
            </a:r>
            <a:r>
              <a:rPr lang="en-US" sz="2800" dirty="0"/>
              <a:t>4</a:t>
            </a:r>
            <a:r>
              <a:rPr lang="en-US" sz="2800" b="1" dirty="0"/>
              <a:t>, o(</a:t>
            </a:r>
            <a:r>
              <a:rPr lang="en-US" sz="2000" b="1" dirty="0"/>
              <a:t>1</a:t>
            </a:r>
            <a:r>
              <a:rPr lang="en-US" sz="2800" b="1" dirty="0"/>
              <a:t>) = </a:t>
            </a:r>
            <a:r>
              <a:rPr lang="en-US" sz="2800" dirty="0"/>
              <a:t>0</a:t>
            </a:r>
            <a:r>
              <a:rPr lang="en-US" sz="2800" b="1" dirty="0"/>
              <a:t>, o(</a:t>
            </a:r>
            <a:r>
              <a:rPr lang="en-US" sz="2000" b="1" dirty="0"/>
              <a:t>2</a:t>
            </a:r>
            <a:r>
              <a:rPr lang="en-US" sz="2800" b="1" dirty="0"/>
              <a:t>) = </a:t>
            </a:r>
            <a:r>
              <a:rPr lang="en-US" sz="2800" dirty="0"/>
              <a:t>3</a:t>
            </a:r>
            <a:r>
              <a:rPr lang="en-US" sz="2800" b="1" dirty="0"/>
              <a:t> </a:t>
            </a:r>
            <a:r>
              <a:rPr lang="en-US" sz="2800" dirty="0"/>
              <a:t>=&gt; active columns = {</a:t>
            </a:r>
            <a:r>
              <a:rPr lang="en-US" sz="2000" b="1" dirty="0"/>
              <a:t>0,2</a:t>
            </a:r>
            <a:r>
              <a:rPr lang="en-US" sz="2800" dirty="0"/>
              <a:t>}</a:t>
            </a:r>
            <a:endParaRPr lang="de-DE" sz="2800" dirty="0"/>
          </a:p>
          <a:p>
            <a:endParaRPr lang="de-DE" sz="28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F02B2BC-42AE-4195-B685-F9821F65AF09}"/>
              </a:ext>
            </a:extLst>
          </p:cNvPr>
          <p:cNvGrpSpPr/>
          <p:nvPr/>
        </p:nvGrpSpPr>
        <p:grpSpPr>
          <a:xfrm>
            <a:off x="3265451" y="3497262"/>
            <a:ext cx="5126146" cy="1372166"/>
            <a:chOff x="3139185" y="3178576"/>
            <a:chExt cx="5126146" cy="137216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E96965-3450-467D-BB44-2279674263A7}"/>
                </a:ext>
              </a:extLst>
            </p:cNvPr>
            <p:cNvGrpSpPr/>
            <p:nvPr/>
          </p:nvGrpSpPr>
          <p:grpSpPr>
            <a:xfrm>
              <a:off x="3139185" y="3182122"/>
              <a:ext cx="416104" cy="1368620"/>
              <a:chOff x="1982912" y="3860547"/>
              <a:chExt cx="416104" cy="1368620"/>
            </a:xfrm>
          </p:grpSpPr>
          <p:sp>
            <p:nvSpPr>
              <p:cNvPr id="4" name="Flowchart: Magnetic Disk 3">
                <a:extLst>
                  <a:ext uri="{FF2B5EF4-FFF2-40B4-BE49-F238E27FC236}">
                    <a16:creationId xmlns:a16="http://schemas.microsoft.com/office/drawing/2014/main" id="{7A79C2FC-47A1-4C29-AAD1-C9A7FD92947E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" name="Flowchart: Magnetic Disk 4">
                <a:extLst>
                  <a:ext uri="{FF2B5EF4-FFF2-40B4-BE49-F238E27FC236}">
                    <a16:creationId xmlns:a16="http://schemas.microsoft.com/office/drawing/2014/main" id="{13027BEE-0FD8-464D-9B53-789360FE56FD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" name="Flowchart: Magnetic Disk 5">
                <a:extLst>
                  <a:ext uri="{FF2B5EF4-FFF2-40B4-BE49-F238E27FC236}">
                    <a16:creationId xmlns:a16="http://schemas.microsoft.com/office/drawing/2014/main" id="{68764B93-378C-4A99-85AA-788F5722AE50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7" name="Flowchart: Magnetic Disk 6">
                <a:extLst>
                  <a:ext uri="{FF2B5EF4-FFF2-40B4-BE49-F238E27FC236}">
                    <a16:creationId xmlns:a16="http://schemas.microsoft.com/office/drawing/2014/main" id="{AC9EFDEE-A691-475B-BBEA-B72262A49C40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8" name="Flowchart: Magnetic Disk 7">
                <a:extLst>
                  <a:ext uri="{FF2B5EF4-FFF2-40B4-BE49-F238E27FC236}">
                    <a16:creationId xmlns:a16="http://schemas.microsoft.com/office/drawing/2014/main" id="{EB0F5047-3FD3-47B3-A3BD-09380F4DC236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B94A71-551F-4B35-8D9E-AFE8ADA4F725}"/>
                </a:ext>
              </a:extLst>
            </p:cNvPr>
            <p:cNvGrpSpPr/>
            <p:nvPr/>
          </p:nvGrpSpPr>
          <p:grpSpPr>
            <a:xfrm>
              <a:off x="3657345" y="3182122"/>
              <a:ext cx="416104" cy="1368620"/>
              <a:chOff x="1982912" y="3860547"/>
              <a:chExt cx="416104" cy="1368620"/>
            </a:xfrm>
          </p:grpSpPr>
          <p:sp>
            <p:nvSpPr>
              <p:cNvPr id="11" name="Flowchart: Magnetic Disk 10">
                <a:extLst>
                  <a:ext uri="{FF2B5EF4-FFF2-40B4-BE49-F238E27FC236}">
                    <a16:creationId xmlns:a16="http://schemas.microsoft.com/office/drawing/2014/main" id="{3A92E5C2-825D-41D1-899B-12C4FE91DB73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2" name="Flowchart: Magnetic Disk 11">
                <a:extLst>
                  <a:ext uri="{FF2B5EF4-FFF2-40B4-BE49-F238E27FC236}">
                    <a16:creationId xmlns:a16="http://schemas.microsoft.com/office/drawing/2014/main" id="{DE933717-B126-4CEA-9A93-AD37DF4EE1DD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" name="Flowchart: Magnetic Disk 12">
                <a:extLst>
                  <a:ext uri="{FF2B5EF4-FFF2-40B4-BE49-F238E27FC236}">
                    <a16:creationId xmlns:a16="http://schemas.microsoft.com/office/drawing/2014/main" id="{9F9651B7-437A-446B-ADE4-316A71F22806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28514325-76BB-490C-B852-D9AED792FEA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" name="Flowchart: Magnetic Disk 14">
                <a:extLst>
                  <a:ext uri="{FF2B5EF4-FFF2-40B4-BE49-F238E27FC236}">
                    <a16:creationId xmlns:a16="http://schemas.microsoft.com/office/drawing/2014/main" id="{720D9833-4815-4E77-B24D-CE7477C1E9EC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962EECB-C442-4913-BB15-827A5E7A61C0}"/>
                </a:ext>
              </a:extLst>
            </p:cNvPr>
            <p:cNvGrpSpPr/>
            <p:nvPr/>
          </p:nvGrpSpPr>
          <p:grpSpPr>
            <a:xfrm>
              <a:off x="4175161" y="3182122"/>
              <a:ext cx="416104" cy="1368620"/>
              <a:chOff x="1982912" y="3860547"/>
              <a:chExt cx="416104" cy="1368620"/>
            </a:xfrm>
          </p:grpSpPr>
          <p:sp>
            <p:nvSpPr>
              <p:cNvPr id="17" name="Flowchart: Magnetic Disk 16">
                <a:extLst>
                  <a:ext uri="{FF2B5EF4-FFF2-40B4-BE49-F238E27FC236}">
                    <a16:creationId xmlns:a16="http://schemas.microsoft.com/office/drawing/2014/main" id="{6DCB0E28-AAC8-47CC-8E1A-17AD48F1736A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8" name="Flowchart: Magnetic Disk 17">
                <a:extLst>
                  <a:ext uri="{FF2B5EF4-FFF2-40B4-BE49-F238E27FC236}">
                    <a16:creationId xmlns:a16="http://schemas.microsoft.com/office/drawing/2014/main" id="{189A7048-953C-4EB9-BD6E-4D17A6D181C0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9" name="Flowchart: Magnetic Disk 18">
                <a:extLst>
                  <a:ext uri="{FF2B5EF4-FFF2-40B4-BE49-F238E27FC236}">
                    <a16:creationId xmlns:a16="http://schemas.microsoft.com/office/drawing/2014/main" id="{F64C4675-46ED-4FF0-AB52-61194AFC858F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0" name="Flowchart: Magnetic Disk 19">
                <a:extLst>
                  <a:ext uri="{FF2B5EF4-FFF2-40B4-BE49-F238E27FC236}">
                    <a16:creationId xmlns:a16="http://schemas.microsoft.com/office/drawing/2014/main" id="{73814B94-AF7A-4A9D-991F-AE188A52853A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1" name="Flowchart: Magnetic Disk 20">
                <a:extLst>
                  <a:ext uri="{FF2B5EF4-FFF2-40B4-BE49-F238E27FC236}">
                    <a16:creationId xmlns:a16="http://schemas.microsoft.com/office/drawing/2014/main" id="{D510D9F0-07E9-4913-80C0-157D1914F7E0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2728DE-56D8-4946-B3F2-182E40AE924C}"/>
                </a:ext>
              </a:extLst>
            </p:cNvPr>
            <p:cNvGrpSpPr/>
            <p:nvPr/>
          </p:nvGrpSpPr>
          <p:grpSpPr>
            <a:xfrm>
              <a:off x="4705209" y="3182122"/>
              <a:ext cx="416104" cy="1368620"/>
              <a:chOff x="1982912" y="3860547"/>
              <a:chExt cx="416104" cy="1368620"/>
            </a:xfrm>
          </p:grpSpPr>
          <p:sp>
            <p:nvSpPr>
              <p:cNvPr id="23" name="Flowchart: Magnetic Disk 22">
                <a:extLst>
                  <a:ext uri="{FF2B5EF4-FFF2-40B4-BE49-F238E27FC236}">
                    <a16:creationId xmlns:a16="http://schemas.microsoft.com/office/drawing/2014/main" id="{FA4A5CFE-8366-491B-ADC5-34CC33780B08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4" name="Flowchart: Magnetic Disk 23">
                <a:extLst>
                  <a:ext uri="{FF2B5EF4-FFF2-40B4-BE49-F238E27FC236}">
                    <a16:creationId xmlns:a16="http://schemas.microsoft.com/office/drawing/2014/main" id="{450558ED-68D5-417B-955A-9A16006F1DC5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5" name="Flowchart: Magnetic Disk 24">
                <a:extLst>
                  <a:ext uri="{FF2B5EF4-FFF2-40B4-BE49-F238E27FC236}">
                    <a16:creationId xmlns:a16="http://schemas.microsoft.com/office/drawing/2014/main" id="{A3FA7A6C-683C-42B4-9F55-E251B59D3E0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6" name="Flowchart: Magnetic Disk 25">
                <a:extLst>
                  <a:ext uri="{FF2B5EF4-FFF2-40B4-BE49-F238E27FC236}">
                    <a16:creationId xmlns:a16="http://schemas.microsoft.com/office/drawing/2014/main" id="{78116B7D-2D6A-4EBA-8A7B-CEB9FB34E4B8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7" name="Flowchart: Magnetic Disk 26">
                <a:extLst>
                  <a:ext uri="{FF2B5EF4-FFF2-40B4-BE49-F238E27FC236}">
                    <a16:creationId xmlns:a16="http://schemas.microsoft.com/office/drawing/2014/main" id="{E338B425-68E5-4D1E-91E1-41E56E81BD31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4C58AA2-B14E-4C67-B9DB-877EC7F8BD14}"/>
                </a:ext>
              </a:extLst>
            </p:cNvPr>
            <p:cNvGrpSpPr/>
            <p:nvPr/>
          </p:nvGrpSpPr>
          <p:grpSpPr>
            <a:xfrm>
              <a:off x="5234913" y="3182122"/>
              <a:ext cx="416104" cy="1368620"/>
              <a:chOff x="1982912" y="3860547"/>
              <a:chExt cx="416104" cy="1368620"/>
            </a:xfrm>
          </p:grpSpPr>
          <p:sp>
            <p:nvSpPr>
              <p:cNvPr id="29" name="Flowchart: Magnetic Disk 28">
                <a:extLst>
                  <a:ext uri="{FF2B5EF4-FFF2-40B4-BE49-F238E27FC236}">
                    <a16:creationId xmlns:a16="http://schemas.microsoft.com/office/drawing/2014/main" id="{7CF206C5-62B3-4067-9612-C99282E81F2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0" name="Flowchart: Magnetic Disk 29">
                <a:extLst>
                  <a:ext uri="{FF2B5EF4-FFF2-40B4-BE49-F238E27FC236}">
                    <a16:creationId xmlns:a16="http://schemas.microsoft.com/office/drawing/2014/main" id="{CDED08B5-F0FB-4404-A534-BFAA7DFA90A2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1" name="Flowchart: Magnetic Disk 30">
                <a:extLst>
                  <a:ext uri="{FF2B5EF4-FFF2-40B4-BE49-F238E27FC236}">
                    <a16:creationId xmlns:a16="http://schemas.microsoft.com/office/drawing/2014/main" id="{4A7F50D3-F224-4C81-AC23-519FE78F4A3D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2" name="Flowchart: Magnetic Disk 31">
                <a:extLst>
                  <a:ext uri="{FF2B5EF4-FFF2-40B4-BE49-F238E27FC236}">
                    <a16:creationId xmlns:a16="http://schemas.microsoft.com/office/drawing/2014/main" id="{CE5C44BB-4B5F-476D-B7D9-5C96D9F5BFCB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7FABF331-72F4-4A92-8CED-7F7C568FD95E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3BFF2AE-8AB7-48CF-8797-0A7C3DA48D2B}"/>
                </a:ext>
              </a:extLst>
            </p:cNvPr>
            <p:cNvGrpSpPr/>
            <p:nvPr/>
          </p:nvGrpSpPr>
          <p:grpSpPr>
            <a:xfrm>
              <a:off x="5764961" y="3182122"/>
              <a:ext cx="416104" cy="1368620"/>
              <a:chOff x="1982912" y="3860547"/>
              <a:chExt cx="416104" cy="1368620"/>
            </a:xfrm>
          </p:grpSpPr>
          <p:sp>
            <p:nvSpPr>
              <p:cNvPr id="35" name="Flowchart: Magnetic Disk 34">
                <a:extLst>
                  <a:ext uri="{FF2B5EF4-FFF2-40B4-BE49-F238E27FC236}">
                    <a16:creationId xmlns:a16="http://schemas.microsoft.com/office/drawing/2014/main" id="{69F4F0D0-CD6D-4D66-8728-9DF6B7EAE2BF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6" name="Flowchart: Magnetic Disk 35">
                <a:extLst>
                  <a:ext uri="{FF2B5EF4-FFF2-40B4-BE49-F238E27FC236}">
                    <a16:creationId xmlns:a16="http://schemas.microsoft.com/office/drawing/2014/main" id="{68DEC4B0-BCF0-47F2-AFD8-7D8EA2AAF676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2C056984-AED0-497C-BBD8-0330F66C00BA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8" name="Flowchart: Magnetic Disk 37">
                <a:extLst>
                  <a:ext uri="{FF2B5EF4-FFF2-40B4-BE49-F238E27FC236}">
                    <a16:creationId xmlns:a16="http://schemas.microsoft.com/office/drawing/2014/main" id="{D2D5444F-AB12-4759-AA08-DF075D494A25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9" name="Flowchart: Magnetic Disk 38">
                <a:extLst>
                  <a:ext uri="{FF2B5EF4-FFF2-40B4-BE49-F238E27FC236}">
                    <a16:creationId xmlns:a16="http://schemas.microsoft.com/office/drawing/2014/main" id="{640542FF-D312-4E42-9BB2-2326611CA8EF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DBF0723-13E7-4EEB-93B5-DFF4C0A080F0}"/>
                </a:ext>
              </a:extLst>
            </p:cNvPr>
            <p:cNvGrpSpPr/>
            <p:nvPr/>
          </p:nvGrpSpPr>
          <p:grpSpPr>
            <a:xfrm>
              <a:off x="6283203" y="3178576"/>
              <a:ext cx="416104" cy="1368620"/>
              <a:chOff x="1982912" y="3860547"/>
              <a:chExt cx="416104" cy="1368620"/>
            </a:xfrm>
          </p:grpSpPr>
          <p:sp>
            <p:nvSpPr>
              <p:cNvPr id="41" name="Flowchart: Magnetic Disk 40">
                <a:extLst>
                  <a:ext uri="{FF2B5EF4-FFF2-40B4-BE49-F238E27FC236}">
                    <a16:creationId xmlns:a16="http://schemas.microsoft.com/office/drawing/2014/main" id="{E3EA0888-9580-4CB0-B4D8-144ACD1538C7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lowchart: Magnetic Disk 41">
                <a:extLst>
                  <a:ext uri="{FF2B5EF4-FFF2-40B4-BE49-F238E27FC236}">
                    <a16:creationId xmlns:a16="http://schemas.microsoft.com/office/drawing/2014/main" id="{A5864BA3-6856-4748-B834-DF741FC4EB42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3" name="Flowchart: Magnetic Disk 42">
                <a:extLst>
                  <a:ext uri="{FF2B5EF4-FFF2-40B4-BE49-F238E27FC236}">
                    <a16:creationId xmlns:a16="http://schemas.microsoft.com/office/drawing/2014/main" id="{9621B574-F799-4FBD-8F58-E0A7CA3D244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lowchart: Magnetic Disk 43">
                <a:extLst>
                  <a:ext uri="{FF2B5EF4-FFF2-40B4-BE49-F238E27FC236}">
                    <a16:creationId xmlns:a16="http://schemas.microsoft.com/office/drawing/2014/main" id="{BC58A19F-5DC7-4225-A529-18C8FF690DE2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5" name="Flowchart: Magnetic Disk 44">
                <a:extLst>
                  <a:ext uri="{FF2B5EF4-FFF2-40B4-BE49-F238E27FC236}">
                    <a16:creationId xmlns:a16="http://schemas.microsoft.com/office/drawing/2014/main" id="{9CA7705D-D0DF-4A61-84DE-5CD38FD99541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E9FDCFE-E128-441C-B624-19E02AA9DF33}"/>
                </a:ext>
              </a:extLst>
            </p:cNvPr>
            <p:cNvGrpSpPr/>
            <p:nvPr/>
          </p:nvGrpSpPr>
          <p:grpSpPr>
            <a:xfrm>
              <a:off x="6801363" y="3178576"/>
              <a:ext cx="416104" cy="1368620"/>
              <a:chOff x="1982912" y="3860547"/>
              <a:chExt cx="416104" cy="1368620"/>
            </a:xfrm>
          </p:grpSpPr>
          <p:sp>
            <p:nvSpPr>
              <p:cNvPr id="47" name="Flowchart: Magnetic Disk 46">
                <a:extLst>
                  <a:ext uri="{FF2B5EF4-FFF2-40B4-BE49-F238E27FC236}">
                    <a16:creationId xmlns:a16="http://schemas.microsoft.com/office/drawing/2014/main" id="{F7187134-471C-4AA8-9C78-92160939ED1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8" name="Flowchart: Magnetic Disk 47">
                <a:extLst>
                  <a:ext uri="{FF2B5EF4-FFF2-40B4-BE49-F238E27FC236}">
                    <a16:creationId xmlns:a16="http://schemas.microsoft.com/office/drawing/2014/main" id="{53D7A79C-06FA-4866-9551-D19296E6400A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9" name="Flowchart: Magnetic Disk 48">
                <a:extLst>
                  <a:ext uri="{FF2B5EF4-FFF2-40B4-BE49-F238E27FC236}">
                    <a16:creationId xmlns:a16="http://schemas.microsoft.com/office/drawing/2014/main" id="{E191FDBB-5A36-43B4-B0FF-508619DB74F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0" name="Flowchart: Magnetic Disk 49">
                <a:extLst>
                  <a:ext uri="{FF2B5EF4-FFF2-40B4-BE49-F238E27FC236}">
                    <a16:creationId xmlns:a16="http://schemas.microsoft.com/office/drawing/2014/main" id="{7A09F25F-D29A-413B-9110-C6987FC86534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1" name="Flowchart: Magnetic Disk 50">
                <a:extLst>
                  <a:ext uri="{FF2B5EF4-FFF2-40B4-BE49-F238E27FC236}">
                    <a16:creationId xmlns:a16="http://schemas.microsoft.com/office/drawing/2014/main" id="{186B4BB7-02F6-4A37-BD90-2E971273CF8C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CA38A5E-CC55-4EDF-95E2-64719E5EBDC5}"/>
                </a:ext>
              </a:extLst>
            </p:cNvPr>
            <p:cNvGrpSpPr/>
            <p:nvPr/>
          </p:nvGrpSpPr>
          <p:grpSpPr>
            <a:xfrm>
              <a:off x="7319179" y="3178576"/>
              <a:ext cx="416104" cy="1368620"/>
              <a:chOff x="1982912" y="3860547"/>
              <a:chExt cx="416104" cy="1368620"/>
            </a:xfrm>
          </p:grpSpPr>
          <p:sp>
            <p:nvSpPr>
              <p:cNvPr id="53" name="Flowchart: Magnetic Disk 52">
                <a:extLst>
                  <a:ext uri="{FF2B5EF4-FFF2-40B4-BE49-F238E27FC236}">
                    <a16:creationId xmlns:a16="http://schemas.microsoft.com/office/drawing/2014/main" id="{94204C8C-378A-4600-BB84-BDCA26612449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4" name="Flowchart: Magnetic Disk 53">
                <a:extLst>
                  <a:ext uri="{FF2B5EF4-FFF2-40B4-BE49-F238E27FC236}">
                    <a16:creationId xmlns:a16="http://schemas.microsoft.com/office/drawing/2014/main" id="{BEEADAAD-5333-4BF2-8022-C4396987F943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5" name="Flowchart: Magnetic Disk 54">
                <a:extLst>
                  <a:ext uri="{FF2B5EF4-FFF2-40B4-BE49-F238E27FC236}">
                    <a16:creationId xmlns:a16="http://schemas.microsoft.com/office/drawing/2014/main" id="{BE4DB30B-9110-483D-BAA7-5FC3CD8B7BB1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6" name="Flowchart: Magnetic Disk 55">
                <a:extLst>
                  <a:ext uri="{FF2B5EF4-FFF2-40B4-BE49-F238E27FC236}">
                    <a16:creationId xmlns:a16="http://schemas.microsoft.com/office/drawing/2014/main" id="{0BD4485C-BCA1-4CA3-8C63-58918DFA905D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7" name="Flowchart: Magnetic Disk 56">
                <a:extLst>
                  <a:ext uri="{FF2B5EF4-FFF2-40B4-BE49-F238E27FC236}">
                    <a16:creationId xmlns:a16="http://schemas.microsoft.com/office/drawing/2014/main" id="{ED644AE9-7932-4F79-8687-8537D05A28B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15811E8-6451-414D-87B2-B88847C8136C}"/>
                </a:ext>
              </a:extLst>
            </p:cNvPr>
            <p:cNvGrpSpPr/>
            <p:nvPr/>
          </p:nvGrpSpPr>
          <p:grpSpPr>
            <a:xfrm>
              <a:off x="7849227" y="3178576"/>
              <a:ext cx="416104" cy="1368620"/>
              <a:chOff x="1982912" y="3860547"/>
              <a:chExt cx="416104" cy="1368620"/>
            </a:xfrm>
          </p:grpSpPr>
          <p:sp>
            <p:nvSpPr>
              <p:cNvPr id="59" name="Flowchart: Magnetic Disk 58">
                <a:extLst>
                  <a:ext uri="{FF2B5EF4-FFF2-40B4-BE49-F238E27FC236}">
                    <a16:creationId xmlns:a16="http://schemas.microsoft.com/office/drawing/2014/main" id="{3BE9D7FA-CC6E-426E-BE0C-9233E1C640B6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0" name="Flowchart: Magnetic Disk 59">
                <a:extLst>
                  <a:ext uri="{FF2B5EF4-FFF2-40B4-BE49-F238E27FC236}">
                    <a16:creationId xmlns:a16="http://schemas.microsoft.com/office/drawing/2014/main" id="{F50E54DB-2624-41E0-BA8D-108576260C76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1" name="Flowchart: Magnetic Disk 60">
                <a:extLst>
                  <a:ext uri="{FF2B5EF4-FFF2-40B4-BE49-F238E27FC236}">
                    <a16:creationId xmlns:a16="http://schemas.microsoft.com/office/drawing/2014/main" id="{C95549A4-B404-4AB1-AAAC-8EBBC3D0B099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2" name="Flowchart: Magnetic Disk 61">
                <a:extLst>
                  <a:ext uri="{FF2B5EF4-FFF2-40B4-BE49-F238E27FC236}">
                    <a16:creationId xmlns:a16="http://schemas.microsoft.com/office/drawing/2014/main" id="{F8EB4B61-1F54-4360-A1CD-37D476B60177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3" name="Flowchart: Magnetic Disk 62">
                <a:extLst>
                  <a:ext uri="{FF2B5EF4-FFF2-40B4-BE49-F238E27FC236}">
                    <a16:creationId xmlns:a16="http://schemas.microsoft.com/office/drawing/2014/main" id="{B3A3C350-12FC-4CF6-8086-D7FD34A06A4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618DC4B3-ECE9-405C-919B-0689455F1B2C}"/>
              </a:ext>
            </a:extLst>
          </p:cNvPr>
          <p:cNvSpPr/>
          <p:nvPr/>
        </p:nvSpPr>
        <p:spPr bwMode="auto">
          <a:xfrm>
            <a:off x="4039567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3D8E0AA-0241-4981-AE56-6D6D0E66BBF5}"/>
              </a:ext>
            </a:extLst>
          </p:cNvPr>
          <p:cNvSpPr/>
          <p:nvPr/>
        </p:nvSpPr>
        <p:spPr bwMode="auto">
          <a:xfrm>
            <a:off x="439844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2B607F2-1352-4326-BC05-B4D15E332022}"/>
              </a:ext>
            </a:extLst>
          </p:cNvPr>
          <p:cNvSpPr/>
          <p:nvPr/>
        </p:nvSpPr>
        <p:spPr bwMode="auto">
          <a:xfrm>
            <a:off x="475830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B17D8D-895D-4D6A-874A-853D0D7422FF}"/>
              </a:ext>
            </a:extLst>
          </p:cNvPr>
          <p:cNvSpPr/>
          <p:nvPr/>
        </p:nvSpPr>
        <p:spPr bwMode="auto">
          <a:xfrm>
            <a:off x="511817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B4939F9-5207-4BA8-ACC7-B304D164F6FC}"/>
              </a:ext>
            </a:extLst>
          </p:cNvPr>
          <p:cNvSpPr/>
          <p:nvPr/>
        </p:nvSpPr>
        <p:spPr bwMode="auto">
          <a:xfrm>
            <a:off x="367515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F3710FF-C265-4362-B122-E0D124A197AB}"/>
              </a:ext>
            </a:extLst>
          </p:cNvPr>
          <p:cNvSpPr/>
          <p:nvPr/>
        </p:nvSpPr>
        <p:spPr bwMode="auto">
          <a:xfrm>
            <a:off x="3312085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9C26FA7-303A-4D70-9EA9-D22BC071807B}"/>
              </a:ext>
            </a:extLst>
          </p:cNvPr>
          <p:cNvSpPr/>
          <p:nvPr/>
        </p:nvSpPr>
        <p:spPr bwMode="auto">
          <a:xfrm>
            <a:off x="294680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2213B31-C470-46DB-9F1D-DC417173098E}"/>
              </a:ext>
            </a:extLst>
          </p:cNvPr>
          <p:cNvSpPr/>
          <p:nvPr/>
        </p:nvSpPr>
        <p:spPr bwMode="auto">
          <a:xfrm>
            <a:off x="2583740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83E4538-B031-411D-8CC2-DB0936C461BB}"/>
              </a:ext>
            </a:extLst>
          </p:cNvPr>
          <p:cNvSpPr/>
          <p:nvPr/>
        </p:nvSpPr>
        <p:spPr bwMode="auto">
          <a:xfrm>
            <a:off x="2211135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1C5BC9-E44A-4B0D-9371-B4ACAF82021E}"/>
              </a:ext>
            </a:extLst>
          </p:cNvPr>
          <p:cNvSpPr/>
          <p:nvPr/>
        </p:nvSpPr>
        <p:spPr bwMode="auto">
          <a:xfrm>
            <a:off x="1848067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29D760F-CBF2-44A3-8FF4-6A44F9B3596B}"/>
              </a:ext>
            </a:extLst>
          </p:cNvPr>
          <p:cNvSpPr/>
          <p:nvPr/>
        </p:nvSpPr>
        <p:spPr bwMode="auto">
          <a:xfrm>
            <a:off x="7685652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4A5BC99-3E99-44C4-A213-A4D3C19A517A}"/>
              </a:ext>
            </a:extLst>
          </p:cNvPr>
          <p:cNvSpPr/>
          <p:nvPr/>
        </p:nvSpPr>
        <p:spPr bwMode="auto">
          <a:xfrm>
            <a:off x="804452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9D23EC7-5AC1-4F9A-BD64-F0DC2EE286FC}"/>
              </a:ext>
            </a:extLst>
          </p:cNvPr>
          <p:cNvSpPr/>
          <p:nvPr/>
        </p:nvSpPr>
        <p:spPr bwMode="auto">
          <a:xfrm>
            <a:off x="840439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EA30B30-7D96-4077-8AD2-D9DB2D5B45B7}"/>
              </a:ext>
            </a:extLst>
          </p:cNvPr>
          <p:cNvSpPr/>
          <p:nvPr/>
        </p:nvSpPr>
        <p:spPr bwMode="auto">
          <a:xfrm>
            <a:off x="876425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F79F3-F702-4A65-8F71-D567EA8A52A0}"/>
              </a:ext>
            </a:extLst>
          </p:cNvPr>
          <p:cNvSpPr/>
          <p:nvPr/>
        </p:nvSpPr>
        <p:spPr bwMode="auto">
          <a:xfrm>
            <a:off x="732123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A81D2BA-1F1E-4EB6-95DE-4ADAEBAB9269}"/>
              </a:ext>
            </a:extLst>
          </p:cNvPr>
          <p:cNvSpPr/>
          <p:nvPr/>
        </p:nvSpPr>
        <p:spPr bwMode="auto">
          <a:xfrm>
            <a:off x="6958170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4514823-AA55-486C-A14D-8201D8BCE012}"/>
              </a:ext>
            </a:extLst>
          </p:cNvPr>
          <p:cNvSpPr/>
          <p:nvPr/>
        </p:nvSpPr>
        <p:spPr bwMode="auto">
          <a:xfrm>
            <a:off x="659289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E4FB27-5A6A-47F8-91A8-DF7358311C17}"/>
              </a:ext>
            </a:extLst>
          </p:cNvPr>
          <p:cNvSpPr/>
          <p:nvPr/>
        </p:nvSpPr>
        <p:spPr bwMode="auto">
          <a:xfrm>
            <a:off x="6229825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7C249E7-B48D-42B4-AB18-7D8459AC0FFE}"/>
              </a:ext>
            </a:extLst>
          </p:cNvPr>
          <p:cNvSpPr/>
          <p:nvPr/>
        </p:nvSpPr>
        <p:spPr bwMode="auto">
          <a:xfrm>
            <a:off x="5857220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142A01C-8253-422A-B149-AC57B2D39DF5}"/>
              </a:ext>
            </a:extLst>
          </p:cNvPr>
          <p:cNvSpPr/>
          <p:nvPr/>
        </p:nvSpPr>
        <p:spPr bwMode="auto">
          <a:xfrm>
            <a:off x="5494152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2D94A62-304D-49C5-98DF-DDCD22AC959E}"/>
              </a:ext>
            </a:extLst>
          </p:cNvPr>
          <p:cNvCxnSpPr>
            <a:cxnSpLocks/>
            <a:stCxn id="8" idx="3"/>
            <a:endCxn id="78" idx="0"/>
          </p:cNvCxnSpPr>
          <p:nvPr/>
        </p:nvCxnSpPr>
        <p:spPr>
          <a:xfrm>
            <a:off x="3473503" y="4869428"/>
            <a:ext cx="1438188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BEFABD6-9E66-4906-ABAF-84D21B8AC522}"/>
              </a:ext>
            </a:extLst>
          </p:cNvPr>
          <p:cNvCxnSpPr>
            <a:cxnSpLocks/>
            <a:stCxn id="8" idx="3"/>
            <a:endCxn id="77" idx="0"/>
          </p:cNvCxnSpPr>
          <p:nvPr/>
        </p:nvCxnSpPr>
        <p:spPr>
          <a:xfrm>
            <a:off x="3473503" y="4869428"/>
            <a:ext cx="1078323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6DB59C7-0265-445C-8001-A1CF7D1A3202}"/>
              </a:ext>
            </a:extLst>
          </p:cNvPr>
          <p:cNvCxnSpPr>
            <a:cxnSpLocks/>
            <a:stCxn id="8" idx="3"/>
            <a:endCxn id="104" idx="0"/>
          </p:cNvCxnSpPr>
          <p:nvPr/>
        </p:nvCxnSpPr>
        <p:spPr>
          <a:xfrm>
            <a:off x="3473503" y="4869428"/>
            <a:ext cx="2537100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81CFAEE-53AF-4F05-BCA0-26144D42532E}"/>
              </a:ext>
            </a:extLst>
          </p:cNvPr>
          <p:cNvCxnSpPr>
            <a:cxnSpLocks/>
            <a:stCxn id="8" idx="3"/>
            <a:endCxn id="105" idx="0"/>
          </p:cNvCxnSpPr>
          <p:nvPr/>
        </p:nvCxnSpPr>
        <p:spPr>
          <a:xfrm>
            <a:off x="3473503" y="4869428"/>
            <a:ext cx="2174032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9F884C7-F7E6-47DC-A46F-B7695E2C0016}"/>
              </a:ext>
            </a:extLst>
          </p:cNvPr>
          <p:cNvCxnSpPr>
            <a:cxnSpLocks/>
            <a:stCxn id="8" idx="3"/>
            <a:endCxn id="79" idx="0"/>
          </p:cNvCxnSpPr>
          <p:nvPr/>
        </p:nvCxnSpPr>
        <p:spPr>
          <a:xfrm>
            <a:off x="3473503" y="4869428"/>
            <a:ext cx="1798053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0DD99E4-AA47-43E3-B932-CEE01964D502}"/>
              </a:ext>
            </a:extLst>
          </p:cNvPr>
          <p:cNvCxnSpPr>
            <a:cxnSpLocks/>
            <a:stCxn id="15" idx="3"/>
            <a:endCxn id="85" idx="0"/>
          </p:cNvCxnSpPr>
          <p:nvPr/>
        </p:nvCxnSpPr>
        <p:spPr>
          <a:xfrm flipH="1">
            <a:off x="2001450" y="4869428"/>
            <a:ext cx="1990213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E6BB52B-787F-49CC-8897-1856E1A288D5}"/>
              </a:ext>
            </a:extLst>
          </p:cNvPr>
          <p:cNvCxnSpPr>
            <a:cxnSpLocks/>
            <a:stCxn id="15" idx="3"/>
            <a:endCxn id="81" idx="0"/>
          </p:cNvCxnSpPr>
          <p:nvPr/>
        </p:nvCxnSpPr>
        <p:spPr>
          <a:xfrm flipH="1">
            <a:off x="3465468" y="4869428"/>
            <a:ext cx="526195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44C9900-612C-44C2-8DE5-5A5C6BDE1F8D}"/>
              </a:ext>
            </a:extLst>
          </p:cNvPr>
          <p:cNvCxnSpPr>
            <a:cxnSpLocks/>
            <a:stCxn id="15" idx="3"/>
            <a:endCxn id="83" idx="0"/>
          </p:cNvCxnSpPr>
          <p:nvPr/>
        </p:nvCxnSpPr>
        <p:spPr>
          <a:xfrm flipH="1">
            <a:off x="2737123" y="4869428"/>
            <a:ext cx="1254540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372811B-5DF9-487D-ADF1-7E7EA7D3B2C2}"/>
              </a:ext>
            </a:extLst>
          </p:cNvPr>
          <p:cNvCxnSpPr>
            <a:cxnSpLocks/>
            <a:stCxn id="15" idx="3"/>
            <a:endCxn id="80" idx="0"/>
          </p:cNvCxnSpPr>
          <p:nvPr/>
        </p:nvCxnSpPr>
        <p:spPr>
          <a:xfrm flipH="1">
            <a:off x="3828536" y="4869428"/>
            <a:ext cx="163127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D7ED4AE-EC3B-4A51-A704-5EEAA0494B6D}"/>
              </a:ext>
            </a:extLst>
          </p:cNvPr>
          <p:cNvCxnSpPr>
            <a:cxnSpLocks/>
            <a:stCxn id="15" idx="3"/>
            <a:endCxn id="76" idx="0"/>
          </p:cNvCxnSpPr>
          <p:nvPr/>
        </p:nvCxnSpPr>
        <p:spPr>
          <a:xfrm>
            <a:off x="3991663" y="4869428"/>
            <a:ext cx="201287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8BE9869-31FB-4023-AD58-10DD56F6FFC0}"/>
              </a:ext>
            </a:extLst>
          </p:cNvPr>
          <p:cNvSpPr txBox="1"/>
          <p:nvPr/>
        </p:nvSpPr>
        <p:spPr>
          <a:xfrm>
            <a:off x="3192287" y="2975150"/>
            <a:ext cx="5905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8D7"/>
                </a:solidFill>
              </a:rPr>
              <a:t>c</a:t>
            </a:r>
            <a:r>
              <a:rPr lang="en-US" sz="1200" dirty="0">
                <a:solidFill>
                  <a:srgbClr val="0078D7"/>
                </a:solidFill>
              </a:rPr>
              <a:t>0</a:t>
            </a:r>
            <a:endParaRPr lang="de-DE" sz="2400" dirty="0" err="1">
              <a:solidFill>
                <a:srgbClr val="0078D7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80CFC79-E0F6-47B6-9CBE-9F1975ABD129}"/>
              </a:ext>
            </a:extLst>
          </p:cNvPr>
          <p:cNvSpPr txBox="1"/>
          <p:nvPr/>
        </p:nvSpPr>
        <p:spPr>
          <a:xfrm>
            <a:off x="7839035" y="2964279"/>
            <a:ext cx="5905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8D7"/>
                </a:solidFill>
              </a:rPr>
              <a:t>c</a:t>
            </a:r>
            <a:r>
              <a:rPr lang="en-US" sz="1200" dirty="0">
                <a:solidFill>
                  <a:srgbClr val="0078D7"/>
                </a:solidFill>
              </a:rPr>
              <a:t>9</a:t>
            </a:r>
            <a:endParaRPr lang="de-DE" sz="2400" dirty="0" err="1">
              <a:solidFill>
                <a:srgbClr val="0078D7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57C0795-4E38-41FC-84DA-42B5805EDF87}"/>
              </a:ext>
            </a:extLst>
          </p:cNvPr>
          <p:cNvSpPr txBox="1"/>
          <p:nvPr/>
        </p:nvSpPr>
        <p:spPr>
          <a:xfrm>
            <a:off x="3690061" y="2979856"/>
            <a:ext cx="56650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8D7"/>
                </a:solidFill>
              </a:rPr>
              <a:t>c</a:t>
            </a:r>
            <a:r>
              <a:rPr lang="en-US" sz="1200" dirty="0">
                <a:solidFill>
                  <a:srgbClr val="0078D7"/>
                </a:solidFill>
              </a:rPr>
              <a:t>1</a:t>
            </a:r>
            <a:endParaRPr lang="de-DE" sz="2400" dirty="0" err="1">
              <a:solidFill>
                <a:srgbClr val="0078D7"/>
              </a:solidFill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5BD8094-0B05-4A05-9CE0-7346F4C9EEE0}"/>
              </a:ext>
            </a:extLst>
          </p:cNvPr>
          <p:cNvCxnSpPr>
            <a:cxnSpLocks/>
            <a:stCxn id="21" idx="3"/>
            <a:endCxn id="80" idx="0"/>
          </p:cNvCxnSpPr>
          <p:nvPr/>
        </p:nvCxnSpPr>
        <p:spPr>
          <a:xfrm flipH="1">
            <a:off x="3828536" y="4869428"/>
            <a:ext cx="680943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AF0D36-BD7B-4F1E-A613-BA73FC4AB538}"/>
              </a:ext>
            </a:extLst>
          </p:cNvPr>
          <p:cNvCxnSpPr>
            <a:cxnSpLocks/>
            <a:stCxn id="21" idx="3"/>
            <a:endCxn id="76" idx="0"/>
          </p:cNvCxnSpPr>
          <p:nvPr/>
        </p:nvCxnSpPr>
        <p:spPr>
          <a:xfrm flipH="1">
            <a:off x="4192950" y="4869428"/>
            <a:ext cx="316529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64B91AB-BAC0-4590-9986-40DF2CBD992F}"/>
              </a:ext>
            </a:extLst>
          </p:cNvPr>
          <p:cNvCxnSpPr>
            <a:cxnSpLocks/>
            <a:stCxn id="21" idx="3"/>
            <a:endCxn id="77" idx="0"/>
          </p:cNvCxnSpPr>
          <p:nvPr/>
        </p:nvCxnSpPr>
        <p:spPr>
          <a:xfrm>
            <a:off x="4509479" y="4869428"/>
            <a:ext cx="42347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980494A-2D12-4B83-A0DE-4940C5D9011E}"/>
              </a:ext>
            </a:extLst>
          </p:cNvPr>
          <p:cNvCxnSpPr>
            <a:cxnSpLocks/>
            <a:stCxn id="21" idx="3"/>
            <a:endCxn id="78" idx="0"/>
          </p:cNvCxnSpPr>
          <p:nvPr/>
        </p:nvCxnSpPr>
        <p:spPr>
          <a:xfrm>
            <a:off x="4509479" y="4869428"/>
            <a:ext cx="402212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10EAEA6-C7D6-4E48-87F9-6CD31DB7303C}"/>
              </a:ext>
            </a:extLst>
          </p:cNvPr>
          <p:cNvCxnSpPr>
            <a:cxnSpLocks/>
            <a:stCxn id="21" idx="3"/>
            <a:endCxn id="79" idx="0"/>
          </p:cNvCxnSpPr>
          <p:nvPr/>
        </p:nvCxnSpPr>
        <p:spPr>
          <a:xfrm>
            <a:off x="4509479" y="4869428"/>
            <a:ext cx="762077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98756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1E24-F977-4EC8-B80B-86454A48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Local </a:t>
            </a:r>
            <a:r>
              <a:rPr lang="de-DE" dirty="0"/>
              <a:t>Inhibition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58CB3-0C59-4452-92C6-17C0DEB91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890296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2800" dirty="0"/>
              <a:t>Num of columns = 10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Inhibition radius = 2. Means 5 columns can be reached.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Density = 50% =&gt;50% of 5 reached columns can be inhibited =&gt;2-5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Now calculate N: num of cols with bigger overlap then focusing col.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Focus col=0, span 0,1,2=3, 50% of (3)+0.5 = (int)2, N=2 {1,2}/[2,7] (-)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Focus col=1, span 0,1,2,3=4, 50% of (3)+0.5 = (int)2, N=1 {1}/[7]&lt;2 (+)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Focus col=2,span  0,1,2,4=4, 50% of (2)+0.5 = (int)3, N=0 {2,7}&lt;2 (+)</a:t>
            </a:r>
            <a:endParaRPr lang="en-US" sz="2800" b="1" i="1" dirty="0"/>
          </a:p>
          <a:p>
            <a:endParaRPr lang="de-DE" sz="2800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158497A-7ACB-48E5-8A48-40636B42BE14}"/>
              </a:ext>
            </a:extLst>
          </p:cNvPr>
          <p:cNvGrpSpPr/>
          <p:nvPr/>
        </p:nvGrpSpPr>
        <p:grpSpPr>
          <a:xfrm>
            <a:off x="3607614" y="5095592"/>
            <a:ext cx="5126146" cy="1372166"/>
            <a:chOff x="3139185" y="3178576"/>
            <a:chExt cx="5126146" cy="1372166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759B80CB-9B07-4C75-B782-608522DC94EF}"/>
                </a:ext>
              </a:extLst>
            </p:cNvPr>
            <p:cNvGrpSpPr/>
            <p:nvPr/>
          </p:nvGrpSpPr>
          <p:grpSpPr>
            <a:xfrm>
              <a:off x="3139185" y="3182122"/>
              <a:ext cx="416104" cy="1368620"/>
              <a:chOff x="1982912" y="3860547"/>
              <a:chExt cx="416104" cy="1368620"/>
            </a:xfrm>
          </p:grpSpPr>
          <p:sp>
            <p:nvSpPr>
              <p:cNvPr id="177" name="Flowchart: Magnetic Disk 176">
                <a:extLst>
                  <a:ext uri="{FF2B5EF4-FFF2-40B4-BE49-F238E27FC236}">
                    <a16:creationId xmlns:a16="http://schemas.microsoft.com/office/drawing/2014/main" id="{BF8253FD-F6A0-4E99-A6F9-2E21F5EBFBB7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8" name="Flowchart: Magnetic Disk 177">
                <a:extLst>
                  <a:ext uri="{FF2B5EF4-FFF2-40B4-BE49-F238E27FC236}">
                    <a16:creationId xmlns:a16="http://schemas.microsoft.com/office/drawing/2014/main" id="{EF427D90-FC02-45CD-83CC-AB6DC02E9EFC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9" name="Flowchart: Magnetic Disk 178">
                <a:extLst>
                  <a:ext uri="{FF2B5EF4-FFF2-40B4-BE49-F238E27FC236}">
                    <a16:creationId xmlns:a16="http://schemas.microsoft.com/office/drawing/2014/main" id="{08289F9C-8CC3-41CA-8D74-A381EFD9B47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80" name="Flowchart: Magnetic Disk 179">
                <a:extLst>
                  <a:ext uri="{FF2B5EF4-FFF2-40B4-BE49-F238E27FC236}">
                    <a16:creationId xmlns:a16="http://schemas.microsoft.com/office/drawing/2014/main" id="{A06FCF7C-762B-4663-AB33-B68FE508EB6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81" name="Flowchart: Magnetic Disk 180">
                <a:extLst>
                  <a:ext uri="{FF2B5EF4-FFF2-40B4-BE49-F238E27FC236}">
                    <a16:creationId xmlns:a16="http://schemas.microsoft.com/office/drawing/2014/main" id="{DE4FEA58-58A2-474F-BC41-0490BFDAE20C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E02B0C21-71E8-4525-A32D-4E0267E3E13D}"/>
                </a:ext>
              </a:extLst>
            </p:cNvPr>
            <p:cNvGrpSpPr/>
            <p:nvPr/>
          </p:nvGrpSpPr>
          <p:grpSpPr>
            <a:xfrm>
              <a:off x="3657345" y="3182122"/>
              <a:ext cx="416104" cy="1368620"/>
              <a:chOff x="1982912" y="3860547"/>
              <a:chExt cx="416104" cy="1368620"/>
            </a:xfrm>
          </p:grpSpPr>
          <p:sp>
            <p:nvSpPr>
              <p:cNvPr id="172" name="Flowchart: Magnetic Disk 171">
                <a:extLst>
                  <a:ext uri="{FF2B5EF4-FFF2-40B4-BE49-F238E27FC236}">
                    <a16:creationId xmlns:a16="http://schemas.microsoft.com/office/drawing/2014/main" id="{4AC96981-C500-46F2-996A-5D667FE256FA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3" name="Flowchart: Magnetic Disk 172">
                <a:extLst>
                  <a:ext uri="{FF2B5EF4-FFF2-40B4-BE49-F238E27FC236}">
                    <a16:creationId xmlns:a16="http://schemas.microsoft.com/office/drawing/2014/main" id="{F1E05394-A0D7-4327-86BE-F5A92745213D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4" name="Flowchart: Magnetic Disk 173">
                <a:extLst>
                  <a:ext uri="{FF2B5EF4-FFF2-40B4-BE49-F238E27FC236}">
                    <a16:creationId xmlns:a16="http://schemas.microsoft.com/office/drawing/2014/main" id="{BA2AE2BB-60FC-4341-B04E-063A09E1A683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5" name="Flowchart: Magnetic Disk 174">
                <a:extLst>
                  <a:ext uri="{FF2B5EF4-FFF2-40B4-BE49-F238E27FC236}">
                    <a16:creationId xmlns:a16="http://schemas.microsoft.com/office/drawing/2014/main" id="{CF9E636A-EF0F-4024-B559-EE2F46B45119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6" name="Flowchart: Magnetic Disk 175">
                <a:extLst>
                  <a:ext uri="{FF2B5EF4-FFF2-40B4-BE49-F238E27FC236}">
                    <a16:creationId xmlns:a16="http://schemas.microsoft.com/office/drawing/2014/main" id="{924FA729-A004-4BA5-9B14-91116003EA9F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6CAD897-AED9-4635-A6BF-3C2C31A7A8DA}"/>
                </a:ext>
              </a:extLst>
            </p:cNvPr>
            <p:cNvGrpSpPr/>
            <p:nvPr/>
          </p:nvGrpSpPr>
          <p:grpSpPr>
            <a:xfrm>
              <a:off x="4175161" y="3182122"/>
              <a:ext cx="416104" cy="1368620"/>
              <a:chOff x="1982912" y="3860547"/>
              <a:chExt cx="416104" cy="1368620"/>
            </a:xfrm>
          </p:grpSpPr>
          <p:sp>
            <p:nvSpPr>
              <p:cNvPr id="167" name="Flowchart: Magnetic Disk 166">
                <a:extLst>
                  <a:ext uri="{FF2B5EF4-FFF2-40B4-BE49-F238E27FC236}">
                    <a16:creationId xmlns:a16="http://schemas.microsoft.com/office/drawing/2014/main" id="{4F6F1347-8040-45CC-8EB2-FA3A0700B0C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8" name="Flowchart: Magnetic Disk 167">
                <a:extLst>
                  <a:ext uri="{FF2B5EF4-FFF2-40B4-BE49-F238E27FC236}">
                    <a16:creationId xmlns:a16="http://schemas.microsoft.com/office/drawing/2014/main" id="{9BE6F8EF-4B19-424F-92BC-663267CB546E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9" name="Flowchart: Magnetic Disk 168">
                <a:extLst>
                  <a:ext uri="{FF2B5EF4-FFF2-40B4-BE49-F238E27FC236}">
                    <a16:creationId xmlns:a16="http://schemas.microsoft.com/office/drawing/2014/main" id="{28DE3A48-3E39-4A48-9DCA-8C1DE37EA878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0" name="Flowchart: Magnetic Disk 169">
                <a:extLst>
                  <a:ext uri="{FF2B5EF4-FFF2-40B4-BE49-F238E27FC236}">
                    <a16:creationId xmlns:a16="http://schemas.microsoft.com/office/drawing/2014/main" id="{C9D8A589-404A-410A-8B26-B5FBCC54245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1" name="Flowchart: Magnetic Disk 170">
                <a:extLst>
                  <a:ext uri="{FF2B5EF4-FFF2-40B4-BE49-F238E27FC236}">
                    <a16:creationId xmlns:a16="http://schemas.microsoft.com/office/drawing/2014/main" id="{67D3EC59-41E1-4191-B874-4B18D2888FE2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26ACFB9-0FD5-42DA-B1CF-BABA4EBD276B}"/>
                </a:ext>
              </a:extLst>
            </p:cNvPr>
            <p:cNvGrpSpPr/>
            <p:nvPr/>
          </p:nvGrpSpPr>
          <p:grpSpPr>
            <a:xfrm>
              <a:off x="4705209" y="3182122"/>
              <a:ext cx="416104" cy="1368620"/>
              <a:chOff x="1982912" y="3860547"/>
              <a:chExt cx="416104" cy="1368620"/>
            </a:xfrm>
          </p:grpSpPr>
          <p:sp>
            <p:nvSpPr>
              <p:cNvPr id="162" name="Flowchart: Magnetic Disk 161">
                <a:extLst>
                  <a:ext uri="{FF2B5EF4-FFF2-40B4-BE49-F238E27FC236}">
                    <a16:creationId xmlns:a16="http://schemas.microsoft.com/office/drawing/2014/main" id="{56D37D5F-5924-4266-A1AC-7A872B892A92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3" name="Flowchart: Magnetic Disk 162">
                <a:extLst>
                  <a:ext uri="{FF2B5EF4-FFF2-40B4-BE49-F238E27FC236}">
                    <a16:creationId xmlns:a16="http://schemas.microsoft.com/office/drawing/2014/main" id="{B912A136-44AE-4F8E-8C03-EE14FDA5F9D4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4" name="Flowchart: Magnetic Disk 163">
                <a:extLst>
                  <a:ext uri="{FF2B5EF4-FFF2-40B4-BE49-F238E27FC236}">
                    <a16:creationId xmlns:a16="http://schemas.microsoft.com/office/drawing/2014/main" id="{55862D85-CB1D-4CFD-A65D-C806A8820016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5" name="Flowchart: Magnetic Disk 164">
                <a:extLst>
                  <a:ext uri="{FF2B5EF4-FFF2-40B4-BE49-F238E27FC236}">
                    <a16:creationId xmlns:a16="http://schemas.microsoft.com/office/drawing/2014/main" id="{C60A51C1-8652-436A-B9F0-25154FFEEBB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6" name="Flowchart: Magnetic Disk 165">
                <a:extLst>
                  <a:ext uri="{FF2B5EF4-FFF2-40B4-BE49-F238E27FC236}">
                    <a16:creationId xmlns:a16="http://schemas.microsoft.com/office/drawing/2014/main" id="{7B4526EE-844F-463B-8ACE-CB6F6BC8A523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4CE26DD0-72E8-4921-986F-E1EF59F4EF8D}"/>
                </a:ext>
              </a:extLst>
            </p:cNvPr>
            <p:cNvGrpSpPr/>
            <p:nvPr/>
          </p:nvGrpSpPr>
          <p:grpSpPr>
            <a:xfrm>
              <a:off x="5234913" y="3182122"/>
              <a:ext cx="416104" cy="1368620"/>
              <a:chOff x="1982912" y="3860547"/>
              <a:chExt cx="416104" cy="1368620"/>
            </a:xfrm>
          </p:grpSpPr>
          <p:sp>
            <p:nvSpPr>
              <p:cNvPr id="157" name="Flowchart: Magnetic Disk 156">
                <a:extLst>
                  <a:ext uri="{FF2B5EF4-FFF2-40B4-BE49-F238E27FC236}">
                    <a16:creationId xmlns:a16="http://schemas.microsoft.com/office/drawing/2014/main" id="{89FBE42F-750C-496F-A749-8CBC9D58777A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8" name="Flowchart: Magnetic Disk 157">
                <a:extLst>
                  <a:ext uri="{FF2B5EF4-FFF2-40B4-BE49-F238E27FC236}">
                    <a16:creationId xmlns:a16="http://schemas.microsoft.com/office/drawing/2014/main" id="{BEA51B4B-3B52-47A5-91CD-722B7650ADB5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9" name="Flowchart: Magnetic Disk 158">
                <a:extLst>
                  <a:ext uri="{FF2B5EF4-FFF2-40B4-BE49-F238E27FC236}">
                    <a16:creationId xmlns:a16="http://schemas.microsoft.com/office/drawing/2014/main" id="{DA028940-1EA5-4103-9F43-0E6AB04CF12F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0" name="Flowchart: Magnetic Disk 159">
                <a:extLst>
                  <a:ext uri="{FF2B5EF4-FFF2-40B4-BE49-F238E27FC236}">
                    <a16:creationId xmlns:a16="http://schemas.microsoft.com/office/drawing/2014/main" id="{B46C9278-D6D1-40C7-8327-A514926947FB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1" name="Flowchart: Magnetic Disk 160">
                <a:extLst>
                  <a:ext uri="{FF2B5EF4-FFF2-40B4-BE49-F238E27FC236}">
                    <a16:creationId xmlns:a16="http://schemas.microsoft.com/office/drawing/2014/main" id="{B48EF096-A6A3-437E-9C3C-D9C37F48E1E1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BF811A7-AC6E-439C-8F5B-CAD761CD5855}"/>
                </a:ext>
              </a:extLst>
            </p:cNvPr>
            <p:cNvGrpSpPr/>
            <p:nvPr/>
          </p:nvGrpSpPr>
          <p:grpSpPr>
            <a:xfrm>
              <a:off x="5764961" y="3182122"/>
              <a:ext cx="416104" cy="1368620"/>
              <a:chOff x="1982912" y="3860547"/>
              <a:chExt cx="416104" cy="1368620"/>
            </a:xfrm>
          </p:grpSpPr>
          <p:sp>
            <p:nvSpPr>
              <p:cNvPr id="152" name="Flowchart: Magnetic Disk 151">
                <a:extLst>
                  <a:ext uri="{FF2B5EF4-FFF2-40B4-BE49-F238E27FC236}">
                    <a16:creationId xmlns:a16="http://schemas.microsoft.com/office/drawing/2014/main" id="{A6F9F8EC-8A84-49A6-AE76-6A1155302D8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3" name="Flowchart: Magnetic Disk 152">
                <a:extLst>
                  <a:ext uri="{FF2B5EF4-FFF2-40B4-BE49-F238E27FC236}">
                    <a16:creationId xmlns:a16="http://schemas.microsoft.com/office/drawing/2014/main" id="{769B554F-1935-48D3-8F68-F355547D11C9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4" name="Flowchart: Magnetic Disk 153">
                <a:extLst>
                  <a:ext uri="{FF2B5EF4-FFF2-40B4-BE49-F238E27FC236}">
                    <a16:creationId xmlns:a16="http://schemas.microsoft.com/office/drawing/2014/main" id="{4FA5DEF3-B975-4B51-8092-1E5A24293A4E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5" name="Flowchart: Magnetic Disk 154">
                <a:extLst>
                  <a:ext uri="{FF2B5EF4-FFF2-40B4-BE49-F238E27FC236}">
                    <a16:creationId xmlns:a16="http://schemas.microsoft.com/office/drawing/2014/main" id="{2394ECC4-3B5A-48E5-A405-6345FD0E107C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6" name="Flowchart: Magnetic Disk 155">
                <a:extLst>
                  <a:ext uri="{FF2B5EF4-FFF2-40B4-BE49-F238E27FC236}">
                    <a16:creationId xmlns:a16="http://schemas.microsoft.com/office/drawing/2014/main" id="{81D38B48-160B-40D7-BEEC-748EA5D4AA2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8C530CF-DB5D-4025-817C-AD20C64770DD}"/>
                </a:ext>
              </a:extLst>
            </p:cNvPr>
            <p:cNvGrpSpPr/>
            <p:nvPr/>
          </p:nvGrpSpPr>
          <p:grpSpPr>
            <a:xfrm>
              <a:off x="6283203" y="3178576"/>
              <a:ext cx="416104" cy="1368620"/>
              <a:chOff x="1982912" y="3860547"/>
              <a:chExt cx="416104" cy="1368620"/>
            </a:xfrm>
          </p:grpSpPr>
          <p:sp>
            <p:nvSpPr>
              <p:cNvPr id="147" name="Flowchart: Magnetic Disk 146">
                <a:extLst>
                  <a:ext uri="{FF2B5EF4-FFF2-40B4-BE49-F238E27FC236}">
                    <a16:creationId xmlns:a16="http://schemas.microsoft.com/office/drawing/2014/main" id="{083F53FC-3E39-4C32-AC1D-1E9E5987B35F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8" name="Flowchart: Magnetic Disk 147">
                <a:extLst>
                  <a:ext uri="{FF2B5EF4-FFF2-40B4-BE49-F238E27FC236}">
                    <a16:creationId xmlns:a16="http://schemas.microsoft.com/office/drawing/2014/main" id="{74902C63-8D24-46DE-BAF3-5E78635CC2A7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9" name="Flowchart: Magnetic Disk 148">
                <a:extLst>
                  <a:ext uri="{FF2B5EF4-FFF2-40B4-BE49-F238E27FC236}">
                    <a16:creationId xmlns:a16="http://schemas.microsoft.com/office/drawing/2014/main" id="{FCFC4932-42B8-4D90-BD8F-811BED62F943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0" name="Flowchart: Magnetic Disk 149">
                <a:extLst>
                  <a:ext uri="{FF2B5EF4-FFF2-40B4-BE49-F238E27FC236}">
                    <a16:creationId xmlns:a16="http://schemas.microsoft.com/office/drawing/2014/main" id="{7A614B04-A50A-47FA-914A-CBA512125B0B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1" name="Flowchart: Magnetic Disk 150">
                <a:extLst>
                  <a:ext uri="{FF2B5EF4-FFF2-40B4-BE49-F238E27FC236}">
                    <a16:creationId xmlns:a16="http://schemas.microsoft.com/office/drawing/2014/main" id="{6252D20B-4847-4559-A28E-81F3D898BFF5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10B86C95-A926-478F-8CBF-A30FE2B18589}"/>
                </a:ext>
              </a:extLst>
            </p:cNvPr>
            <p:cNvGrpSpPr/>
            <p:nvPr/>
          </p:nvGrpSpPr>
          <p:grpSpPr>
            <a:xfrm>
              <a:off x="6801363" y="3178576"/>
              <a:ext cx="416104" cy="1368620"/>
              <a:chOff x="1982912" y="3860547"/>
              <a:chExt cx="416104" cy="1368620"/>
            </a:xfrm>
          </p:grpSpPr>
          <p:sp>
            <p:nvSpPr>
              <p:cNvPr id="142" name="Flowchart: Magnetic Disk 141">
                <a:extLst>
                  <a:ext uri="{FF2B5EF4-FFF2-40B4-BE49-F238E27FC236}">
                    <a16:creationId xmlns:a16="http://schemas.microsoft.com/office/drawing/2014/main" id="{11174884-5997-4D16-A889-907ABC7083B8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3" name="Flowchart: Magnetic Disk 142">
                <a:extLst>
                  <a:ext uri="{FF2B5EF4-FFF2-40B4-BE49-F238E27FC236}">
                    <a16:creationId xmlns:a16="http://schemas.microsoft.com/office/drawing/2014/main" id="{AB2D78BE-5698-44C1-9225-1DD806A1F6FC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4" name="Flowchart: Magnetic Disk 143">
                <a:extLst>
                  <a:ext uri="{FF2B5EF4-FFF2-40B4-BE49-F238E27FC236}">
                    <a16:creationId xmlns:a16="http://schemas.microsoft.com/office/drawing/2014/main" id="{C880292A-F5BC-4B6A-8491-05133552DA57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5" name="Flowchart: Magnetic Disk 144">
                <a:extLst>
                  <a:ext uri="{FF2B5EF4-FFF2-40B4-BE49-F238E27FC236}">
                    <a16:creationId xmlns:a16="http://schemas.microsoft.com/office/drawing/2014/main" id="{D43DC706-4192-4C9F-B46E-B88550C89ADA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6" name="Flowchart: Magnetic Disk 145">
                <a:extLst>
                  <a:ext uri="{FF2B5EF4-FFF2-40B4-BE49-F238E27FC236}">
                    <a16:creationId xmlns:a16="http://schemas.microsoft.com/office/drawing/2014/main" id="{069B7E4C-E1DB-4DE2-B49E-B024F0630490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350EEEE-4937-441D-9AA0-DBBC7E4633CD}"/>
                </a:ext>
              </a:extLst>
            </p:cNvPr>
            <p:cNvGrpSpPr/>
            <p:nvPr/>
          </p:nvGrpSpPr>
          <p:grpSpPr>
            <a:xfrm>
              <a:off x="7319179" y="3178576"/>
              <a:ext cx="416104" cy="1368620"/>
              <a:chOff x="1982912" y="3860547"/>
              <a:chExt cx="416104" cy="1368620"/>
            </a:xfrm>
          </p:grpSpPr>
          <p:sp>
            <p:nvSpPr>
              <p:cNvPr id="137" name="Flowchart: Magnetic Disk 136">
                <a:extLst>
                  <a:ext uri="{FF2B5EF4-FFF2-40B4-BE49-F238E27FC236}">
                    <a16:creationId xmlns:a16="http://schemas.microsoft.com/office/drawing/2014/main" id="{C62C8B68-CA6F-45D7-B068-31DC8739EC7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8" name="Flowchart: Magnetic Disk 137">
                <a:extLst>
                  <a:ext uri="{FF2B5EF4-FFF2-40B4-BE49-F238E27FC236}">
                    <a16:creationId xmlns:a16="http://schemas.microsoft.com/office/drawing/2014/main" id="{8C61D957-307E-465D-B3D2-A2CAAF768DA9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9" name="Flowchart: Magnetic Disk 138">
                <a:extLst>
                  <a:ext uri="{FF2B5EF4-FFF2-40B4-BE49-F238E27FC236}">
                    <a16:creationId xmlns:a16="http://schemas.microsoft.com/office/drawing/2014/main" id="{DBA26791-1F29-4A10-BF5D-7CEDC2B78D4D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0" name="Flowchart: Magnetic Disk 139">
                <a:extLst>
                  <a:ext uri="{FF2B5EF4-FFF2-40B4-BE49-F238E27FC236}">
                    <a16:creationId xmlns:a16="http://schemas.microsoft.com/office/drawing/2014/main" id="{3BFBB758-EEB3-4830-BDAE-5931E4D34E43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1" name="Flowchart: Magnetic Disk 140">
                <a:extLst>
                  <a:ext uri="{FF2B5EF4-FFF2-40B4-BE49-F238E27FC236}">
                    <a16:creationId xmlns:a16="http://schemas.microsoft.com/office/drawing/2014/main" id="{91305B13-D7BE-40F3-AEE3-32057BE4907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D0614EE-EE29-446C-A87C-8CD457FD937D}"/>
                </a:ext>
              </a:extLst>
            </p:cNvPr>
            <p:cNvGrpSpPr/>
            <p:nvPr/>
          </p:nvGrpSpPr>
          <p:grpSpPr>
            <a:xfrm>
              <a:off x="7849227" y="3178576"/>
              <a:ext cx="416104" cy="1368620"/>
              <a:chOff x="1982912" y="3860547"/>
              <a:chExt cx="416104" cy="1368620"/>
            </a:xfrm>
          </p:grpSpPr>
          <p:sp>
            <p:nvSpPr>
              <p:cNvPr id="132" name="Flowchart: Magnetic Disk 131">
                <a:extLst>
                  <a:ext uri="{FF2B5EF4-FFF2-40B4-BE49-F238E27FC236}">
                    <a16:creationId xmlns:a16="http://schemas.microsoft.com/office/drawing/2014/main" id="{6DC69C4F-6A9E-4EC7-9D43-29CC8A153A08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3" name="Flowchart: Magnetic Disk 132">
                <a:extLst>
                  <a:ext uri="{FF2B5EF4-FFF2-40B4-BE49-F238E27FC236}">
                    <a16:creationId xmlns:a16="http://schemas.microsoft.com/office/drawing/2014/main" id="{CDBBEDB5-A6B2-47EC-B17F-0EDEF42799A8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4" name="Flowchart: Magnetic Disk 133">
                <a:extLst>
                  <a:ext uri="{FF2B5EF4-FFF2-40B4-BE49-F238E27FC236}">
                    <a16:creationId xmlns:a16="http://schemas.microsoft.com/office/drawing/2014/main" id="{74B12ED3-0627-42C5-89A4-065E1ECCD5D3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5" name="Flowchart: Magnetic Disk 134">
                <a:extLst>
                  <a:ext uri="{FF2B5EF4-FFF2-40B4-BE49-F238E27FC236}">
                    <a16:creationId xmlns:a16="http://schemas.microsoft.com/office/drawing/2014/main" id="{C9368837-1AF7-4258-996E-BECFD0013C26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6" name="Flowchart: Magnetic Disk 135">
                <a:extLst>
                  <a:ext uri="{FF2B5EF4-FFF2-40B4-BE49-F238E27FC236}">
                    <a16:creationId xmlns:a16="http://schemas.microsoft.com/office/drawing/2014/main" id="{C83F180A-0844-4FF8-A422-B7F25919CB67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A7464A82-BF1A-43AE-A21A-325A67BC6027}"/>
              </a:ext>
            </a:extLst>
          </p:cNvPr>
          <p:cNvSpPr/>
          <p:nvPr/>
        </p:nvSpPr>
        <p:spPr>
          <a:xfrm>
            <a:off x="3505328" y="4637202"/>
            <a:ext cx="5503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1   2    7   0   3   4   16  1  1.5  1.7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770494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789693-3F4D-47E8-B4AA-A752B0652458}"/>
              </a:ext>
            </a:extLst>
          </p:cNvPr>
          <p:cNvSpPr/>
          <p:nvPr/>
        </p:nvSpPr>
        <p:spPr>
          <a:xfrm>
            <a:off x="797441" y="233989"/>
            <a:ext cx="1064850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MATH				C#</a:t>
            </a:r>
          </a:p>
          <a:p>
            <a:r>
              <a:rPr lang="en-US" dirty="0"/>
              <a:t>---------------------------------------------------------------</a:t>
            </a:r>
          </a:p>
          <a:p>
            <a:r>
              <a:rPr lang="en-US" dirty="0"/>
              <a:t>x1 = {1.2, 2.8, 3.5}	| var x1 = new double[] {1.2, 2.8, 3.5}</a:t>
            </a:r>
          </a:p>
          <a:p>
            <a:r>
              <a:rPr lang="en-US" dirty="0"/>
              <a:t>x2 = {1.2, 2.5, 2.9}	| var x1 = new double[] {1.2, 2.5, 2.9}</a:t>
            </a:r>
          </a:p>
          <a:p>
            <a:endParaRPr lang="en-US" dirty="0"/>
          </a:p>
          <a:p>
            <a:r>
              <a:rPr lang="en-US" dirty="0" err="1"/>
              <a:t>xN</a:t>
            </a:r>
            <a:endParaRPr lang="en-US" dirty="0"/>
          </a:p>
          <a:p>
            <a:r>
              <a:rPr lang="en-US" dirty="0"/>
              <a:t>----------------------------------------------------------------</a:t>
            </a:r>
          </a:p>
          <a:p>
            <a:endParaRPr lang="en-US" dirty="0"/>
          </a:p>
          <a:p>
            <a:r>
              <a:rPr lang="en-US" dirty="0"/>
              <a:t>double[][] </a:t>
            </a:r>
            <a:r>
              <a:rPr lang="en-US" dirty="0" err="1"/>
              <a:t>inputVectors</a:t>
            </a:r>
            <a:r>
              <a:rPr lang="en-US" dirty="0"/>
              <a:t> = new double[N][];</a:t>
            </a:r>
          </a:p>
          <a:p>
            <a:endParaRPr lang="en-US" dirty="0"/>
          </a:p>
          <a:p>
            <a:r>
              <a:rPr lang="en-US" dirty="0" err="1"/>
              <a:t>inputVectors</a:t>
            </a:r>
            <a:r>
              <a:rPr lang="en-US" dirty="0"/>
              <a:t>[0] = x1;</a:t>
            </a:r>
          </a:p>
          <a:p>
            <a:r>
              <a:rPr lang="en-US" dirty="0" err="1"/>
              <a:t>inputVectors</a:t>
            </a:r>
            <a:r>
              <a:rPr lang="en-US" dirty="0"/>
              <a:t>[1] = x2;</a:t>
            </a:r>
          </a:p>
          <a:p>
            <a:r>
              <a:rPr lang="en-US" dirty="0"/>
              <a:t>...</a:t>
            </a:r>
          </a:p>
          <a:p>
            <a:r>
              <a:rPr lang="en-US" dirty="0" err="1"/>
              <a:t>inputVectors</a:t>
            </a:r>
            <a:r>
              <a:rPr lang="en-US" dirty="0"/>
              <a:t>[N] = </a:t>
            </a:r>
            <a:r>
              <a:rPr lang="en-US" dirty="0" err="1"/>
              <a:t>xN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 Another way ------------</a:t>
            </a:r>
          </a:p>
          <a:p>
            <a:r>
              <a:rPr lang="en-US" dirty="0"/>
              <a:t>List&lt;double[]&gt; </a:t>
            </a:r>
            <a:r>
              <a:rPr lang="en-US" dirty="0" err="1"/>
              <a:t>inputVectors</a:t>
            </a:r>
            <a:r>
              <a:rPr lang="en-US" dirty="0"/>
              <a:t> = List&lt;double[]&gt;();</a:t>
            </a:r>
          </a:p>
          <a:p>
            <a:r>
              <a:rPr lang="en-US" dirty="0" err="1"/>
              <a:t>inputVectors.Add</a:t>
            </a:r>
            <a:r>
              <a:rPr lang="en-US" dirty="0"/>
              <a:t>(x1);</a:t>
            </a:r>
          </a:p>
          <a:p>
            <a:r>
              <a:rPr lang="en-US" dirty="0" err="1"/>
              <a:t>inputVectors.Add</a:t>
            </a:r>
            <a:r>
              <a:rPr lang="en-US" dirty="0"/>
              <a:t>(x2);</a:t>
            </a:r>
          </a:p>
          <a:p>
            <a:r>
              <a:rPr lang="en-US" dirty="0"/>
              <a:t>..</a:t>
            </a:r>
          </a:p>
          <a:p>
            <a:r>
              <a:rPr lang="en-US" dirty="0" err="1"/>
              <a:t>inputVectors.Add</a:t>
            </a:r>
            <a:r>
              <a:rPr lang="en-US" dirty="0"/>
              <a:t>(</a:t>
            </a:r>
            <a:r>
              <a:rPr lang="en-US" dirty="0" err="1"/>
              <a:t>xN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4600011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6EB8-FC8C-488A-9366-19051B17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BAFD1-9DDE-40CC-9042-7FF1A8665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856167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https://www.youtube.com/watch?v=Ub1fE-bAroA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https://en.wikipedia.org/wiki/Hierarchical_temporal_memory</a:t>
            </a:r>
            <a:endParaRPr lang="en-US" sz="2800" dirty="0"/>
          </a:p>
          <a:p>
            <a:r>
              <a:rPr lang="en-US" sz="2800" dirty="0">
                <a:hlinkClick r:id="rId4"/>
              </a:rPr>
              <a:t>https://www.youtube.com/watch?v=nBYddmFg4nQ</a:t>
            </a:r>
            <a:endParaRPr lang="en-US" sz="2800" dirty="0"/>
          </a:p>
          <a:p>
            <a:r>
              <a:rPr lang="en-US" sz="2800" dirty="0">
                <a:hlinkClick r:id="rId5"/>
              </a:rPr>
              <a:t>https://web.archive.org/web/20110714212402/http://www.numenta.com/htm-overview/education.php</a:t>
            </a:r>
            <a:endParaRPr lang="en-US" sz="2800" dirty="0"/>
          </a:p>
          <a:p>
            <a:r>
              <a:rPr lang="en-US" sz="2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Spatial Pooling Algorithm Details (numenta.com)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476132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FC31-8CC8-43D7-A1E5-D2CE3B5E0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53441-9892-47AD-8C61-F55C9DFF9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272" y="1294695"/>
            <a:ext cx="11888787" cy="5084469"/>
          </a:xfrm>
        </p:spPr>
        <p:txBody>
          <a:bodyPr/>
          <a:lstStyle/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International Journal of Artificial Intelligence and Applications: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u="sng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  <a:hlinkClick r:id="rId2"/>
              </a:rPr>
              <a:t>https://aircconline.com/abstract/ijaia/v11n4/11420ijaia07.html</a:t>
            </a:r>
            <a:endParaRPr lang="en-GB" sz="800" dirty="0">
              <a:solidFill>
                <a:srgbClr val="262626"/>
              </a:solidFill>
              <a:effectLst/>
              <a:latin typeface="Segoe UI" panose="020B0502040204020203" pitchFamily="34" charset="0"/>
              <a:ea typeface="MS Mincho" panose="02020609040205080304" pitchFamily="49" charset="-128"/>
            </a:endParaRP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10.5121/</a:t>
            </a:r>
            <a:r>
              <a:rPr lang="en-GB" sz="800" dirty="0" err="1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ijaia</a:t>
            </a:r>
            <a: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 .2020.11407</a:t>
            </a: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 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u="sng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  <a:hlinkClick r:id="rId3"/>
              </a:rPr>
              <a:t>AIS 2020</a:t>
            </a: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 - 6th International Conference on Artificial Intelligence and Soft Computing, Helsinki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u="sng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  <a:hlinkClick r:id="rId4"/>
              </a:rPr>
              <a:t>https://aircconline.com/csit/csit1006.pdf</a:t>
            </a:r>
            <a:endParaRPr lang="en-GB" sz="800" dirty="0">
              <a:solidFill>
                <a:srgbClr val="262626"/>
              </a:solidFill>
              <a:effectLst/>
              <a:latin typeface="Segoe UI" panose="020B0502040204020203" pitchFamily="34" charset="0"/>
              <a:ea typeface="MS Mincho" panose="02020609040205080304" pitchFamily="49" charset="-128"/>
            </a:endParaRP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10.5121/csit.2020.100605</a:t>
            </a: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 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Symposium on Pattern Recognition and Applications, Nov. 6 - 8, 2020 @ Rome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u="sng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  <a:hlinkClick r:id="rId5"/>
              </a:rPr>
              <a:t>https://doi.org/10.1145/3393822.3432317</a:t>
            </a:r>
            <a:endParaRPr lang="en-GB" sz="800" dirty="0">
              <a:solidFill>
                <a:srgbClr val="262626"/>
              </a:solidFill>
              <a:effectLst/>
              <a:latin typeface="Segoe UI" panose="020B0502040204020203" pitchFamily="34" charset="0"/>
              <a:ea typeface="MS Mincho" panose="02020609040205080304" pitchFamily="49" charset="-128"/>
            </a:endParaRP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u="sng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  <a:hlinkClick r:id="rId6"/>
              </a:rPr>
              <a:t>https://dl.acm.org/doi/10.1145/3393822.3432317</a:t>
            </a:r>
            <a:endParaRPr lang="en-GB" sz="800" dirty="0">
              <a:solidFill>
                <a:srgbClr val="262626"/>
              </a:solidFill>
              <a:effectLst/>
              <a:latin typeface="Segoe UI" panose="020B0502040204020203" pitchFamily="34" charset="0"/>
              <a:ea typeface="MS Mincho" panose="02020609040205080304" pitchFamily="49" charset="-128"/>
            </a:endParaRP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10.1145/3393822.3432317</a:t>
            </a: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 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ICPRAM Vienna 2021 (Award Winner Paper)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Improved HTM Spatial Pooler with Homeostatic Plasticity control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u="sng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  <a:hlinkClick r:id="rId7"/>
              </a:rPr>
              <a:t>https://www.scitepress.org/PublicationsDetail.aspx?ID=fUz607CA/eU=&amp;t=1</a:t>
            </a:r>
            <a: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 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u="sng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  <a:hlinkClick r:id="rId8"/>
              </a:rPr>
              <a:t>Improved HTM Spatial Pooler with Homeostatic Plasticity Control - ICPRAM 2021 (insticc.org)</a:t>
            </a:r>
            <a:b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</a:br>
            <a: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10.5220/0010314200980106</a:t>
            </a: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rgbClr val="262626"/>
              </a:solidFill>
              <a:effectLst/>
              <a:latin typeface="Segoe UI" panose="020B0502040204020203" pitchFamily="34" charset="0"/>
              <a:ea typeface="MS Mincho" panose="02020609040205080304" pitchFamily="49" charset="-128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Springer Nature Computer Science Journal 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u="sng" dirty="0">
                <a:solidFill>
                  <a:srgbClr val="262626"/>
                </a:solidFill>
                <a:latin typeface="Segoe UI" panose="020B0502040204020203" pitchFamily="34" charset="0"/>
                <a:ea typeface="MS Mincho" panose="02020609040205080304" pitchFamily="49" charset="-128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https://www.springer.com/journal/42979/updates</a:t>
            </a:r>
            <a:r>
              <a:rPr lang="en-GB" sz="800" u="sng">
                <a:solidFill>
                  <a:srgbClr val="262626"/>
                </a:solidFill>
                <a:latin typeface="Segoe UI" panose="020B0502040204020203" pitchFamily="34" charset="0"/>
                <a:ea typeface="MS Mincho" panose="02020609040205080304" pitchFamily="49" charset="-128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/17257234</a:t>
            </a:r>
            <a:r>
              <a:rPr lang="en-GB" sz="800" u="sng">
                <a:solidFill>
                  <a:srgbClr val="262626"/>
                </a:solidFill>
                <a:latin typeface="Segoe UI" panose="020B0502040204020203" pitchFamily="34" charset="0"/>
                <a:ea typeface="MS Mincho" panose="02020609040205080304" pitchFamily="49" charset="-128"/>
              </a:rPr>
              <a:t> </a:t>
            </a:r>
            <a:endParaRPr lang="en-GB" sz="800" u="sng" dirty="0">
              <a:solidFill>
                <a:srgbClr val="262626"/>
              </a:solidFill>
              <a:latin typeface="Segoe UI" panose="020B0502040204020203" pitchFamily="34" charset="0"/>
              <a:ea typeface="MS Mincho" panose="02020609040205080304" pitchFamily="49" charset="-128"/>
            </a:endParaRPr>
          </a:p>
          <a:p>
            <a:endParaRPr lang="LID4096" sz="800" u="sng" dirty="0">
              <a:solidFill>
                <a:srgbClr val="262626"/>
              </a:solidFill>
              <a:latin typeface="Segoe UI" panose="020B0502040204020203" pitchFamily="34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460758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27D944-52BA-4942-B088-C1198CE0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" y="0"/>
            <a:ext cx="13048592" cy="86968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F44B7C-099E-429A-9779-4AB71ADF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9" y="0"/>
            <a:ext cx="6421821" cy="917575"/>
          </a:xfrm>
        </p:spPr>
        <p:txBody>
          <a:bodyPr/>
          <a:lstStyle/>
          <a:p>
            <a:r>
              <a:rPr lang="en-US" sz="6600" dirty="0">
                <a:solidFill>
                  <a:schemeClr val="bg1"/>
                </a:solidFill>
              </a:rPr>
              <a:t>Thank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11500" dirty="0">
                <a:solidFill>
                  <a:schemeClr val="bg1"/>
                </a:solidFill>
              </a:rPr>
              <a:t>You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br>
              <a:rPr lang="en-US" sz="6600" dirty="0">
                <a:solidFill>
                  <a:schemeClr val="bg1"/>
                </a:solidFill>
              </a:rPr>
            </a:b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7224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9CC6DE-AD83-432D-A918-FEB10E6D7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202" y="1918488"/>
            <a:ext cx="3819724" cy="3931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C65BC0-9C1D-4DAC-ACF2-4BCC8939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03" y="1851876"/>
            <a:ext cx="8275795" cy="3931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69562-4205-425A-8FFB-64E870E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3A748C-6098-442D-854C-C0B564AF3679}"/>
              </a:ext>
            </a:extLst>
          </p:cNvPr>
          <p:cNvSpPr/>
          <p:nvPr/>
        </p:nvSpPr>
        <p:spPr>
          <a:xfrm>
            <a:off x="10403568" y="1304058"/>
            <a:ext cx="1444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e = </a:t>
            </a:r>
            <a:r>
              <a:rPr lang="de-DE" sz="2800" dirty="0" err="1"/>
              <a:t>xW</a:t>
            </a:r>
            <a:r>
              <a:rPr lang="de-DE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677931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CD26-8E64-4A44-86E1-1C7ED9D4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ANN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B73E1-E5F9-4F57-8FD1-D0F9547E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43" y="1265722"/>
            <a:ext cx="9109075" cy="4743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CBB83-D194-4AA4-907F-1AD5A934062F}"/>
              </a:ext>
            </a:extLst>
          </p:cNvPr>
          <p:cNvSpPr/>
          <p:nvPr/>
        </p:nvSpPr>
        <p:spPr>
          <a:xfrm>
            <a:off x="0" y="6261688"/>
            <a:ext cx="3307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www.cs.us.es/~fsancho/?e=135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2776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8B29-5B80-4024-9320-9E7EC15E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62D0-CFC7-468B-976E-00672253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50" y="1575729"/>
            <a:ext cx="9663835" cy="37484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9C0B06-BFB3-4A72-B898-C9F4B1FEBA21}"/>
              </a:ext>
            </a:extLst>
          </p:cNvPr>
          <p:cNvSpPr/>
          <p:nvPr/>
        </p:nvSpPr>
        <p:spPr>
          <a:xfrm>
            <a:off x="0" y="6227352"/>
            <a:ext cx="122219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3"/>
              </a:rPr>
              <a:t>https://ayearofai.com/rohan-lenny-1-neural-networks-the-backpropagation-algorithm-explained-abf4609d4f9d</a:t>
            </a:r>
            <a:endParaRPr lang="de-DE" sz="12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57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432F-C1FF-4669-92C4-693A982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69EA0-B4A9-40F9-8087-C617C483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47" y="2220911"/>
            <a:ext cx="7553607" cy="24194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1B155A-923D-4633-A9A1-BA5D79DCB955}"/>
              </a:ext>
            </a:extLst>
          </p:cNvPr>
          <p:cNvSpPr/>
          <p:nvPr/>
        </p:nvSpPr>
        <p:spPr>
          <a:xfrm>
            <a:off x="66873" y="6139879"/>
            <a:ext cx="5426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colah.github.io/</a:t>
            </a:r>
            <a:r>
              <a:rPr lang="de-DE" dirty="0" err="1"/>
              <a:t>posts</a:t>
            </a:r>
            <a:r>
              <a:rPr lang="de-DE" dirty="0"/>
              <a:t>/2015-08-Understanding-LSTMs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9067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PhD Intro.potx" id="{D653FBB1-FC87-4C75-9B1C-84EB3ECEDCAC}" vid="{3353A55C-599F-4FEF-9AC8-6BEC1569E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1D58916F44B8489C8C473F8FFAAB9D" ma:contentTypeVersion="8" ma:contentTypeDescription="Create a new document." ma:contentTypeScope="" ma:versionID="30982ebeec3510c6cd74b32e8b2ffed0">
  <xsd:schema xmlns:xsd="http://www.w3.org/2001/XMLSchema" xmlns:xs="http://www.w3.org/2001/XMLSchema" xmlns:p="http://schemas.microsoft.com/office/2006/metadata/properties" xmlns:ns2="755e9906-0e2e-4cf2-89ae-bd15d7c97d6f" xmlns:ns3="4cc13621-6d3d-4d78-9ce5-6d8b4bd26ae6" targetNamespace="http://schemas.microsoft.com/office/2006/metadata/properties" ma:root="true" ma:fieldsID="3287d84eac47f6705ecfc26641689866" ns2:_="" ns3:_="">
    <xsd:import namespace="755e9906-0e2e-4cf2-89ae-bd15d7c97d6f"/>
    <xsd:import namespace="4cc13621-6d3d-4d78-9ce5-6d8b4bd26ae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e9906-0e2e-4cf2-89ae-bd15d7c97d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c13621-6d3d-4d78-9ce5-6d8b4bd26a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BA03C2-4112-4173-8FDF-A5ED5A046404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cc13621-6d3d-4d78-9ce5-6d8b4bd26ae6"/>
    <ds:schemaRef ds:uri="http://purl.org/dc/terms/"/>
    <ds:schemaRef ds:uri="755e9906-0e2e-4cf2-89ae-bd15d7c97d6f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83B4299-90F0-43B7-BD6E-CAFF882DAE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5e9906-0e2e-4cf2-89ae-bd15d7c97d6f"/>
    <ds:schemaRef ds:uri="4cc13621-6d3d-4d78-9ce5-6d8b4bd26a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0AFA9F-DECD-42C1-A1A0-28AECADEB7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MyPhD Intro</Template>
  <TotalTime>0</TotalTime>
  <Words>2579</Words>
  <Application>Microsoft Office PowerPoint</Application>
  <PresentationFormat>Custom</PresentationFormat>
  <Paragraphs>528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Cambria Math</vt:lpstr>
      <vt:lpstr>Consolas</vt:lpstr>
      <vt:lpstr>Linux Libertine</vt:lpstr>
      <vt:lpstr>Segoe UI</vt:lpstr>
      <vt:lpstr>Segoe UI Light</vt:lpstr>
      <vt:lpstr>Segoe UI Semilight</vt:lpstr>
      <vt:lpstr>Wingdings</vt:lpstr>
      <vt:lpstr>WHITE TEMPLATE</vt:lpstr>
      <vt:lpstr>PowerPoint Presentation</vt:lpstr>
      <vt:lpstr>PowerPoint Presentation</vt:lpstr>
      <vt:lpstr>PowerPoint Presentation</vt:lpstr>
      <vt:lpstr>PowerPoint Presentation</vt:lpstr>
      <vt:lpstr>AI / ML</vt:lpstr>
      <vt:lpstr>Perceptron</vt:lpstr>
      <vt:lpstr>Multilayer ANN</vt:lpstr>
      <vt:lpstr>Backpropagation</vt:lpstr>
      <vt:lpstr>RNN</vt:lpstr>
      <vt:lpstr>NEOCORTEX</vt:lpstr>
      <vt:lpstr>Brain</vt:lpstr>
      <vt:lpstr>Neuron</vt:lpstr>
      <vt:lpstr>Neuron</vt:lpstr>
      <vt:lpstr>Layers and columns in neocortex</vt:lpstr>
      <vt:lpstr>Model of a cortical column</vt:lpstr>
      <vt:lpstr>Layers and columns in neocortex</vt:lpstr>
      <vt:lpstr>Cortical column with mini-columns</vt:lpstr>
      <vt:lpstr>Hierarchical Semantic Layers</vt:lpstr>
      <vt:lpstr>Hierarchical Temporal Memory Cortical Algorithm</vt:lpstr>
      <vt:lpstr>Neural Cell Model</vt:lpstr>
      <vt:lpstr>HTM CLA two algorithms</vt:lpstr>
      <vt:lpstr>The column with SP and TM</vt:lpstr>
      <vt:lpstr>NeocortexApi</vt:lpstr>
      <vt:lpstr>ENCODER</vt:lpstr>
      <vt:lpstr>What is an encoder?</vt:lpstr>
      <vt:lpstr>Parts of inner ear - Cochlea</vt:lpstr>
      <vt:lpstr>Encoding of scalar values</vt:lpstr>
      <vt:lpstr>Example: Encoding of scalar values</vt:lpstr>
      <vt:lpstr>DateTime encoder</vt:lpstr>
      <vt:lpstr>Definitions</vt:lpstr>
      <vt:lpstr>Capacity and Density</vt:lpstr>
      <vt:lpstr>Using encoder</vt:lpstr>
      <vt:lpstr>SPATIAL POOLER</vt:lpstr>
      <vt:lpstr>What is the Spatial Pooler?</vt:lpstr>
      <vt:lpstr>3D representation of the column with mini-columns</vt:lpstr>
      <vt:lpstr>MNIST image of digits</vt:lpstr>
      <vt:lpstr>Inhibition Radius</vt:lpstr>
      <vt:lpstr>Konfiguration</vt:lpstr>
      <vt:lpstr>Do not use this config!</vt:lpstr>
      <vt:lpstr>Using Spatial Pooler</vt:lpstr>
      <vt:lpstr>Using SpatialPooler</vt:lpstr>
      <vt:lpstr>SpatialPooler Compute() nethod</vt:lpstr>
      <vt:lpstr>Examples for Spatial Pooler</vt:lpstr>
      <vt:lpstr>TEMPORAL MEMORY</vt:lpstr>
      <vt:lpstr>Examples for Temporal Memory</vt:lpstr>
      <vt:lpstr>Layers Model &amp; Sequence Memory</vt:lpstr>
      <vt:lpstr>Exercise XII</vt:lpstr>
      <vt:lpstr>Global Inhibition</vt:lpstr>
      <vt:lpstr>Average Span of connected synapses   </vt:lpstr>
      <vt:lpstr>Local Inhibition example</vt:lpstr>
      <vt:lpstr>Local Inhibition example continue</vt:lpstr>
      <vt:lpstr>Local Inhibition – Top view on columns</vt:lpstr>
      <vt:lpstr>Column Global Inhibition algorithm</vt:lpstr>
      <vt:lpstr>Column Local Inhibition algorithm</vt:lpstr>
      <vt:lpstr>PowerPoint Presentation</vt:lpstr>
      <vt:lpstr>References</vt:lpstr>
      <vt:lpstr>Publications</vt:lpstr>
      <vt:lpstr>Thank  You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2018-01-31T08:43:06Z</dcterms:created>
  <dcterms:modified xsi:type="dcterms:W3CDTF">2021-12-20T08:43:30Z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0x010100431D58916F44B8489C8C473F8FFAAB9D</vt:lpwstr>
  </property>
</Properties>
</file>